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7"/>
  </p:sldMasterIdLst>
  <p:notesMasterIdLst>
    <p:notesMasterId r:id="rId33"/>
  </p:notesMasterIdLst>
  <p:handoutMasterIdLst>
    <p:handoutMasterId r:id="rId34"/>
  </p:handoutMasterIdLst>
  <p:sldIdLst>
    <p:sldId id="631" r:id="rId18"/>
    <p:sldId id="2123258687" r:id="rId19"/>
    <p:sldId id="2123258688" r:id="rId20"/>
    <p:sldId id="2123258691" r:id="rId21"/>
    <p:sldId id="9916" r:id="rId22"/>
    <p:sldId id="9929" r:id="rId23"/>
    <p:sldId id="9917" r:id="rId24"/>
    <p:sldId id="9907" r:id="rId25"/>
    <p:sldId id="9931" r:id="rId26"/>
    <p:sldId id="9924" r:id="rId27"/>
    <p:sldId id="2123258689" r:id="rId28"/>
    <p:sldId id="2123258690" r:id="rId29"/>
    <p:sldId id="9926" r:id="rId30"/>
    <p:sldId id="2123258692" r:id="rId31"/>
    <p:sldId id="258" r:id="rId32"/>
  </p:sldIdLst>
  <p:sldSz cx="12192000" cy="6858000"/>
  <p:notesSz cx="9926638" cy="67976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81011685-5EC9-477E-8605-20FB1009BD28}">
          <p14:sldIdLst>
            <p14:sldId id="631"/>
          </p14:sldIdLst>
        </p14:section>
        <p14:section name="ÚVOD" id="{9389ADEA-27A3-4EDB-84B1-8E8CB22C7237}">
          <p14:sldIdLst>
            <p14:sldId id="2123258687"/>
          </p14:sldIdLst>
        </p14:section>
        <p14:section name="Jadro" id="{16C80EF3-1B01-41AA-AE33-D7B525C16923}">
          <p14:sldIdLst>
            <p14:sldId id="2123258688"/>
            <p14:sldId id="2123258691"/>
            <p14:sldId id="9916"/>
            <p14:sldId id="9929"/>
            <p14:sldId id="9917"/>
            <p14:sldId id="9907"/>
            <p14:sldId id="9931"/>
            <p14:sldId id="9924"/>
            <p14:sldId id="2123258689"/>
            <p14:sldId id="2123258690"/>
            <p14:sldId id="9926"/>
            <p14:sldId id="2123258692"/>
          </p14:sldIdLst>
        </p14:section>
        <p14:section name="ZAVER" id="{C31A994C-0ABE-402E-9734-3FCD98B21225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6E6E6"/>
    <a:srgbClr val="C7CCD1"/>
    <a:srgbClr val="008200"/>
    <a:srgbClr val="5FBB45"/>
    <a:srgbClr val="C0CDA5"/>
    <a:srgbClr val="62BA49"/>
    <a:srgbClr val="8DC63F"/>
    <a:srgbClr val="FFFFFF"/>
    <a:srgbClr val="A7A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8E8703-60C3-426D-98C5-E9D03B9D43CE}" v="9" dt="2025-05-19T14:32:54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etlý štýl 1 - zvýrazneni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etlý štýl 3 - zvýrazneni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37" autoAdjust="0"/>
  </p:normalViewPr>
  <p:slideViewPr>
    <p:cSldViewPr snapToGrid="0">
      <p:cViewPr varScale="1">
        <p:scale>
          <a:sx n="101" d="100"/>
          <a:sy n="101" d="100"/>
        </p:scale>
        <p:origin x="138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microsoft.com/office/2016/11/relationships/changesInfo" Target="changesInfos/changesInfo1.xml"/><Relationship Id="rId21" Type="http://schemas.openxmlformats.org/officeDocument/2006/relationships/slide" Target="slides/slide4.xml"/><Relationship Id="rId34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presProps" Target="pres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Staněk" userId="e75acbe0-2109-47cd-9f0c-4da4b0571819" providerId="ADAL" clId="{3E8E8703-60C3-426D-98C5-E9D03B9D43CE}"/>
    <pc:docChg chg="undo custSel addSld delSld modSld sldOrd modSection">
      <pc:chgData name="Tomáš Staněk" userId="e75acbe0-2109-47cd-9f0c-4da4b0571819" providerId="ADAL" clId="{3E8E8703-60C3-426D-98C5-E9D03B9D43CE}" dt="2025-05-19T14:32:54.357" v="1307" actId="20577"/>
      <pc:docMkLst>
        <pc:docMk/>
      </pc:docMkLst>
      <pc:sldChg chg="del">
        <pc:chgData name="Tomáš Staněk" userId="e75acbe0-2109-47cd-9f0c-4da4b0571819" providerId="ADAL" clId="{3E8E8703-60C3-426D-98C5-E9D03B9D43CE}" dt="2025-05-19T14:26:19.096" v="807" actId="47"/>
        <pc:sldMkLst>
          <pc:docMk/>
          <pc:sldMk cId="972396511" sldId="9906"/>
        </pc:sldMkLst>
      </pc:sldChg>
      <pc:sldChg chg="modSp mod">
        <pc:chgData name="Tomáš Staněk" userId="e75acbe0-2109-47cd-9f0c-4da4b0571819" providerId="ADAL" clId="{3E8E8703-60C3-426D-98C5-E9D03B9D43CE}" dt="2025-05-19T14:30:45.858" v="1242" actId="6549"/>
        <pc:sldMkLst>
          <pc:docMk/>
          <pc:sldMk cId="1733665630" sldId="9907"/>
        </pc:sldMkLst>
        <pc:spChg chg="mod">
          <ac:chgData name="Tomáš Staněk" userId="e75acbe0-2109-47cd-9f0c-4da4b0571819" providerId="ADAL" clId="{3E8E8703-60C3-426D-98C5-E9D03B9D43CE}" dt="2025-05-19T14:30:45.858" v="1242" actId="6549"/>
          <ac:spMkLst>
            <pc:docMk/>
            <pc:sldMk cId="1733665630" sldId="9907"/>
            <ac:spMk id="2" creationId="{09DBCD82-3FF8-4600-A8F2-8BB029559E81}"/>
          </ac:spMkLst>
        </pc:spChg>
        <pc:spChg chg="mod">
          <ac:chgData name="Tomáš Staněk" userId="e75acbe0-2109-47cd-9f0c-4da4b0571819" providerId="ADAL" clId="{3E8E8703-60C3-426D-98C5-E9D03B9D43CE}" dt="2025-05-19T14:27:54.745" v="908" actId="6549"/>
          <ac:spMkLst>
            <pc:docMk/>
            <pc:sldMk cId="1733665630" sldId="9907"/>
            <ac:spMk id="3" creationId="{FB9E95D1-4237-4A81-8567-5E772945FAD5}"/>
          </ac:spMkLst>
        </pc:spChg>
        <pc:picChg chg="mod">
          <ac:chgData name="Tomáš Staněk" userId="e75acbe0-2109-47cd-9f0c-4da4b0571819" providerId="ADAL" clId="{3E8E8703-60C3-426D-98C5-E9D03B9D43CE}" dt="2025-05-19T14:30:35.853" v="1224" actId="14100"/>
          <ac:picMkLst>
            <pc:docMk/>
            <pc:sldMk cId="1733665630" sldId="9907"/>
            <ac:picMk id="4" creationId="{A81AE3A7-378D-46DC-BC7D-1CCD420218E2}"/>
          </ac:picMkLst>
        </pc:picChg>
      </pc:sldChg>
      <pc:sldChg chg="ord">
        <pc:chgData name="Tomáš Staněk" userId="e75acbe0-2109-47cd-9f0c-4da4b0571819" providerId="ADAL" clId="{3E8E8703-60C3-426D-98C5-E9D03B9D43CE}" dt="2025-05-19T14:23:01.535" v="612"/>
        <pc:sldMkLst>
          <pc:docMk/>
          <pc:sldMk cId="539346661" sldId="9916"/>
        </pc:sldMkLst>
      </pc:sldChg>
      <pc:sldChg chg="modSp mod">
        <pc:chgData name="Tomáš Staněk" userId="e75acbe0-2109-47cd-9f0c-4da4b0571819" providerId="ADAL" clId="{3E8E8703-60C3-426D-98C5-E9D03B9D43CE}" dt="2025-05-19T14:27:25.864" v="878" actId="15"/>
        <pc:sldMkLst>
          <pc:docMk/>
          <pc:sldMk cId="3882677270" sldId="9917"/>
        </pc:sldMkLst>
        <pc:spChg chg="mod">
          <ac:chgData name="Tomáš Staněk" userId="e75acbe0-2109-47cd-9f0c-4da4b0571819" providerId="ADAL" clId="{3E8E8703-60C3-426D-98C5-E9D03B9D43CE}" dt="2025-05-19T14:27:25.864" v="878" actId="15"/>
          <ac:spMkLst>
            <pc:docMk/>
            <pc:sldMk cId="3882677270" sldId="9917"/>
            <ac:spMk id="8" creationId="{0BEA7462-3D00-4C6A-8839-EBD006CBB369}"/>
          </ac:spMkLst>
        </pc:spChg>
        <pc:picChg chg="mod">
          <ac:chgData name="Tomáš Staněk" userId="e75acbe0-2109-47cd-9f0c-4da4b0571819" providerId="ADAL" clId="{3E8E8703-60C3-426D-98C5-E9D03B9D43CE}" dt="2025-05-19T14:27:20.665" v="877" actId="14100"/>
          <ac:picMkLst>
            <pc:docMk/>
            <pc:sldMk cId="3882677270" sldId="9917"/>
            <ac:picMk id="5" creationId="{5E62F66A-1AD9-4988-9841-0CF81FF5466F}"/>
          </ac:picMkLst>
        </pc:picChg>
      </pc:sldChg>
      <pc:sldChg chg="del">
        <pc:chgData name="Tomáš Staněk" userId="e75acbe0-2109-47cd-9f0c-4da4b0571819" providerId="ADAL" clId="{3E8E8703-60C3-426D-98C5-E9D03B9D43CE}" dt="2025-05-19T14:24:10.897" v="650" actId="47"/>
        <pc:sldMkLst>
          <pc:docMk/>
          <pc:sldMk cId="2039823078" sldId="9922"/>
        </pc:sldMkLst>
      </pc:sldChg>
      <pc:sldChg chg="modSp mod">
        <pc:chgData name="Tomáš Staněk" userId="e75acbe0-2109-47cd-9f0c-4da4b0571819" providerId="ADAL" clId="{3E8E8703-60C3-426D-98C5-E9D03B9D43CE}" dt="2025-05-19T14:32:54.357" v="1307" actId="20577"/>
        <pc:sldMkLst>
          <pc:docMk/>
          <pc:sldMk cId="1992306836" sldId="9926"/>
        </pc:sldMkLst>
        <pc:spChg chg="mod">
          <ac:chgData name="Tomáš Staněk" userId="e75acbe0-2109-47cd-9f0c-4da4b0571819" providerId="ADAL" clId="{3E8E8703-60C3-426D-98C5-E9D03B9D43CE}" dt="2025-05-19T14:32:54.357" v="1307" actId="20577"/>
          <ac:spMkLst>
            <pc:docMk/>
            <pc:sldMk cId="1992306836" sldId="9926"/>
            <ac:spMk id="3" creationId="{2163DD40-2A94-46EF-A9A3-9DC2F29FA980}"/>
          </ac:spMkLst>
        </pc:spChg>
      </pc:sldChg>
      <pc:sldChg chg="modSp mod">
        <pc:chgData name="Tomáš Staněk" userId="e75acbe0-2109-47cd-9f0c-4da4b0571819" providerId="ADAL" clId="{3E8E8703-60C3-426D-98C5-E9D03B9D43CE}" dt="2025-05-19T14:23:42.163" v="649" actId="20577"/>
        <pc:sldMkLst>
          <pc:docMk/>
          <pc:sldMk cId="2641340152" sldId="9929"/>
        </pc:sldMkLst>
        <pc:spChg chg="mod">
          <ac:chgData name="Tomáš Staněk" userId="e75acbe0-2109-47cd-9f0c-4da4b0571819" providerId="ADAL" clId="{3E8E8703-60C3-426D-98C5-E9D03B9D43CE}" dt="2025-05-19T14:23:36.680" v="644" actId="6549"/>
          <ac:spMkLst>
            <pc:docMk/>
            <pc:sldMk cId="2641340152" sldId="9929"/>
            <ac:spMk id="3" creationId="{2163DD40-2A94-46EF-A9A3-9DC2F29FA980}"/>
          </ac:spMkLst>
        </pc:spChg>
        <pc:spChg chg="mod">
          <ac:chgData name="Tomáš Staněk" userId="e75acbe0-2109-47cd-9f0c-4da4b0571819" providerId="ADAL" clId="{3E8E8703-60C3-426D-98C5-E9D03B9D43CE}" dt="2025-05-19T14:23:42.163" v="649" actId="20577"/>
          <ac:spMkLst>
            <pc:docMk/>
            <pc:sldMk cId="2641340152" sldId="9929"/>
            <ac:spMk id="8" creationId="{0BEA7462-3D00-4C6A-8839-EBD006CBB369}"/>
          </ac:spMkLst>
        </pc:spChg>
      </pc:sldChg>
      <pc:sldChg chg="modSp mod">
        <pc:chgData name="Tomáš Staněk" userId="e75acbe0-2109-47cd-9f0c-4da4b0571819" providerId="ADAL" clId="{3E8E8703-60C3-426D-98C5-E9D03B9D43CE}" dt="2025-05-19T14:31:14.208" v="1256" actId="20577"/>
        <pc:sldMkLst>
          <pc:docMk/>
          <pc:sldMk cId="1988550449" sldId="9931"/>
        </pc:sldMkLst>
        <pc:spChg chg="mod">
          <ac:chgData name="Tomáš Staněk" userId="e75acbe0-2109-47cd-9f0c-4da4b0571819" providerId="ADAL" clId="{3E8E8703-60C3-426D-98C5-E9D03B9D43CE}" dt="2025-05-19T14:31:14.208" v="1256" actId="20577"/>
          <ac:spMkLst>
            <pc:docMk/>
            <pc:sldMk cId="1988550449" sldId="9931"/>
            <ac:spMk id="3" creationId="{FB9E95D1-4237-4A81-8567-5E772945FAD5}"/>
          </ac:spMkLst>
        </pc:spChg>
      </pc:sldChg>
      <pc:sldChg chg="addSp modSp mod">
        <pc:chgData name="Tomáš Staněk" userId="e75acbe0-2109-47cd-9f0c-4da4b0571819" providerId="ADAL" clId="{3E8E8703-60C3-426D-98C5-E9D03B9D43CE}" dt="2025-05-19T14:10:52.596" v="114" actId="14100"/>
        <pc:sldMkLst>
          <pc:docMk/>
          <pc:sldMk cId="3829664470" sldId="2123258688"/>
        </pc:sldMkLst>
        <pc:spChg chg="mod">
          <ac:chgData name="Tomáš Staněk" userId="e75acbe0-2109-47cd-9f0c-4da4b0571819" providerId="ADAL" clId="{3E8E8703-60C3-426D-98C5-E9D03B9D43CE}" dt="2025-05-19T14:04:45.200" v="25" actId="6549"/>
          <ac:spMkLst>
            <pc:docMk/>
            <pc:sldMk cId="3829664470" sldId="2123258688"/>
            <ac:spMk id="4" creationId="{3879DFF7-6FF4-4CD5-8521-ABB02096C7E6}"/>
          </ac:spMkLst>
        </pc:spChg>
        <pc:spChg chg="mod">
          <ac:chgData name="Tomáš Staněk" userId="e75acbe0-2109-47cd-9f0c-4da4b0571819" providerId="ADAL" clId="{3E8E8703-60C3-426D-98C5-E9D03B9D43CE}" dt="2025-05-19T14:08:30.888" v="105" actId="20577"/>
          <ac:spMkLst>
            <pc:docMk/>
            <pc:sldMk cId="3829664470" sldId="2123258688"/>
            <ac:spMk id="5" creationId="{7C958E69-85D9-43CA-944A-284D506A0ECC}"/>
          </ac:spMkLst>
        </pc:spChg>
        <pc:picChg chg="mod">
          <ac:chgData name="Tomáš Staněk" userId="e75acbe0-2109-47cd-9f0c-4da4b0571819" providerId="ADAL" clId="{3E8E8703-60C3-426D-98C5-E9D03B9D43CE}" dt="2025-05-19T14:09:51.799" v="107" actId="692"/>
          <ac:picMkLst>
            <pc:docMk/>
            <pc:sldMk cId="3829664470" sldId="2123258688"/>
            <ac:picMk id="7" creationId="{C0B662D9-50AF-4E62-EB0B-6A3B90600389}"/>
          </ac:picMkLst>
        </pc:picChg>
        <pc:picChg chg="mod">
          <ac:chgData name="Tomáš Staněk" userId="e75acbe0-2109-47cd-9f0c-4da4b0571819" providerId="ADAL" clId="{3E8E8703-60C3-426D-98C5-E9D03B9D43CE}" dt="2025-05-19T14:08:36.255" v="106" actId="1076"/>
          <ac:picMkLst>
            <pc:docMk/>
            <pc:sldMk cId="3829664470" sldId="2123258688"/>
            <ac:picMk id="9" creationId="{46C115ED-7840-33E4-3A41-0BD5FE59CA7C}"/>
          </ac:picMkLst>
        </pc:picChg>
        <pc:cxnChg chg="add mod">
          <ac:chgData name="Tomáš Staněk" userId="e75acbe0-2109-47cd-9f0c-4da4b0571819" providerId="ADAL" clId="{3E8E8703-60C3-426D-98C5-E9D03B9D43CE}" dt="2025-05-19T14:10:19.043" v="110" actId="692"/>
          <ac:cxnSpMkLst>
            <pc:docMk/>
            <pc:sldMk cId="3829664470" sldId="2123258688"/>
            <ac:cxnSpMk id="3" creationId="{4281CF8B-37A6-B0D2-1F84-988158BDEB41}"/>
          </ac:cxnSpMkLst>
        </pc:cxnChg>
        <pc:cxnChg chg="add mod">
          <ac:chgData name="Tomáš Staněk" userId="e75acbe0-2109-47cd-9f0c-4da4b0571819" providerId="ADAL" clId="{3E8E8703-60C3-426D-98C5-E9D03B9D43CE}" dt="2025-05-19T14:10:52.596" v="114" actId="14100"/>
          <ac:cxnSpMkLst>
            <pc:docMk/>
            <pc:sldMk cId="3829664470" sldId="2123258688"/>
            <ac:cxnSpMk id="8" creationId="{7EB468FB-183D-B97B-A347-259CEF1AC68A}"/>
          </ac:cxnSpMkLst>
        </pc:cxnChg>
      </pc:sldChg>
      <pc:sldChg chg="modSp mod">
        <pc:chgData name="Tomáš Staněk" userId="e75acbe0-2109-47cd-9f0c-4da4b0571819" providerId="ADAL" clId="{3E8E8703-60C3-426D-98C5-E9D03B9D43CE}" dt="2025-05-19T14:32:00.762" v="1263" actId="14100"/>
        <pc:sldMkLst>
          <pc:docMk/>
          <pc:sldMk cId="1379237875" sldId="2123258689"/>
        </pc:sldMkLst>
        <pc:spChg chg="mod">
          <ac:chgData name="Tomáš Staněk" userId="e75acbe0-2109-47cd-9f0c-4da4b0571819" providerId="ADAL" clId="{3E8E8703-60C3-426D-98C5-E9D03B9D43CE}" dt="2025-05-19T14:32:00.762" v="1263" actId="14100"/>
          <ac:spMkLst>
            <pc:docMk/>
            <pc:sldMk cId="1379237875" sldId="2123258689"/>
            <ac:spMk id="8" creationId="{1DD58894-5DCC-C6F2-D817-4B7F2175A1D7}"/>
          </ac:spMkLst>
        </pc:spChg>
      </pc:sldChg>
      <pc:sldChg chg="addSp delSp modSp add mod">
        <pc:chgData name="Tomáš Staněk" userId="e75acbe0-2109-47cd-9f0c-4da4b0571819" providerId="ADAL" clId="{3E8E8703-60C3-426D-98C5-E9D03B9D43CE}" dt="2025-05-19T14:22:39.512" v="610" actId="692"/>
        <pc:sldMkLst>
          <pc:docMk/>
          <pc:sldMk cId="3386649152" sldId="2123258691"/>
        </pc:sldMkLst>
        <pc:spChg chg="mod">
          <ac:chgData name="Tomáš Staněk" userId="e75acbe0-2109-47cd-9f0c-4da4b0571819" providerId="ADAL" clId="{3E8E8703-60C3-426D-98C5-E9D03B9D43CE}" dt="2025-05-19T14:11:51.383" v="167" actId="6549"/>
          <ac:spMkLst>
            <pc:docMk/>
            <pc:sldMk cId="3386649152" sldId="2123258691"/>
            <ac:spMk id="4" creationId="{D20E667F-1DB1-9390-ACE2-B835DBE09A3B}"/>
          </ac:spMkLst>
        </pc:spChg>
        <pc:spChg chg="mod">
          <ac:chgData name="Tomáš Staněk" userId="e75acbe0-2109-47cd-9f0c-4da4b0571819" providerId="ADAL" clId="{3E8E8703-60C3-426D-98C5-E9D03B9D43CE}" dt="2025-05-19T14:21:48.428" v="607" actId="20577"/>
          <ac:spMkLst>
            <pc:docMk/>
            <pc:sldMk cId="3386649152" sldId="2123258691"/>
            <ac:spMk id="5" creationId="{83557641-2C60-0CB0-3989-91AA672B1279}"/>
          </ac:spMkLst>
        </pc:spChg>
        <pc:spChg chg="add del mod">
          <ac:chgData name="Tomáš Staněk" userId="e75acbe0-2109-47cd-9f0c-4da4b0571819" providerId="ADAL" clId="{3E8E8703-60C3-426D-98C5-E9D03B9D43CE}" dt="2025-05-19T14:14:19.250" v="370" actId="478"/>
          <ac:spMkLst>
            <pc:docMk/>
            <pc:sldMk cId="3386649152" sldId="2123258691"/>
            <ac:spMk id="6" creationId="{B8557EE0-F6D7-BF85-A2D9-F23F9A82266B}"/>
          </ac:spMkLst>
        </pc:spChg>
        <pc:graphicFrameChg chg="add mod">
          <ac:chgData name="Tomáš Staněk" userId="e75acbe0-2109-47cd-9f0c-4da4b0571819" providerId="ADAL" clId="{3E8E8703-60C3-426D-98C5-E9D03B9D43CE}" dt="2025-05-19T14:21:35.101" v="603"/>
          <ac:graphicFrameMkLst>
            <pc:docMk/>
            <pc:sldMk cId="3386649152" sldId="2123258691"/>
            <ac:graphicFrameMk id="10" creationId="{DF36A4AC-A442-BB13-804B-1BBB824BFBEC}"/>
          </ac:graphicFrameMkLst>
        </pc:graphicFrameChg>
        <pc:picChg chg="del mod">
          <ac:chgData name="Tomáš Staněk" userId="e75acbe0-2109-47cd-9f0c-4da4b0571819" providerId="ADAL" clId="{3E8E8703-60C3-426D-98C5-E9D03B9D43CE}" dt="2025-05-19T14:14:12.160" v="369" actId="478"/>
          <ac:picMkLst>
            <pc:docMk/>
            <pc:sldMk cId="3386649152" sldId="2123258691"/>
            <ac:picMk id="7" creationId="{266D7739-FFCA-3269-5FB5-E174314661C2}"/>
          </ac:picMkLst>
        </pc:picChg>
        <pc:picChg chg="mod">
          <ac:chgData name="Tomáš Staněk" userId="e75acbe0-2109-47cd-9f0c-4da4b0571819" providerId="ADAL" clId="{3E8E8703-60C3-426D-98C5-E9D03B9D43CE}" dt="2025-05-19T14:14:08.903" v="368" actId="14100"/>
          <ac:picMkLst>
            <pc:docMk/>
            <pc:sldMk cId="3386649152" sldId="2123258691"/>
            <ac:picMk id="9" creationId="{762EF96F-6F75-DC5E-9D34-7017326817DE}"/>
          </ac:picMkLst>
        </pc:picChg>
        <pc:picChg chg="add mod">
          <ac:chgData name="Tomáš Staněk" userId="e75acbe0-2109-47cd-9f0c-4da4b0571819" providerId="ADAL" clId="{3E8E8703-60C3-426D-98C5-E9D03B9D43CE}" dt="2025-05-19T14:22:39.512" v="610" actId="692"/>
          <ac:picMkLst>
            <pc:docMk/>
            <pc:sldMk cId="3386649152" sldId="2123258691"/>
            <ac:picMk id="11" creationId="{07F147FF-A493-1E82-23D9-2F409F3326C8}"/>
          </ac:picMkLst>
        </pc:picChg>
        <pc:cxnChg chg="del">
          <ac:chgData name="Tomáš Staněk" userId="e75acbe0-2109-47cd-9f0c-4da4b0571819" providerId="ADAL" clId="{3E8E8703-60C3-426D-98C5-E9D03B9D43CE}" dt="2025-05-19T14:14:21.791" v="371" actId="478"/>
          <ac:cxnSpMkLst>
            <pc:docMk/>
            <pc:sldMk cId="3386649152" sldId="2123258691"/>
            <ac:cxnSpMk id="3" creationId="{00401824-4F6A-03D7-8E8F-21DC540D2BB8}"/>
          </ac:cxnSpMkLst>
        </pc:cxnChg>
        <pc:cxnChg chg="del">
          <ac:chgData name="Tomáš Staněk" userId="e75acbe0-2109-47cd-9f0c-4da4b0571819" providerId="ADAL" clId="{3E8E8703-60C3-426D-98C5-E9D03B9D43CE}" dt="2025-05-19T14:11:57.855" v="168" actId="478"/>
          <ac:cxnSpMkLst>
            <pc:docMk/>
            <pc:sldMk cId="3386649152" sldId="2123258691"/>
            <ac:cxnSpMk id="8" creationId="{445D9435-E111-081F-01DC-E1A12199C26B}"/>
          </ac:cxnSpMkLst>
        </pc:cxnChg>
      </pc:sldChg>
      <pc:sldChg chg="add">
        <pc:chgData name="Tomáš Staněk" userId="e75acbe0-2109-47cd-9f0c-4da4b0571819" providerId="ADAL" clId="{3E8E8703-60C3-426D-98C5-E9D03B9D43CE}" dt="2025-05-19T14:32:31.204" v="1264"/>
        <pc:sldMkLst>
          <pc:docMk/>
          <pc:sldMk cId="1735520193" sldId="2123258692"/>
        </pc:sldMkLst>
      </pc:sldChg>
    </pc:docChg>
  </pc:docChgLst>
  <pc:docChgLst>
    <pc:chgData name="Tomáš Staněk" userId="e75acbe0-2109-47cd-9f0c-4da4b0571819" providerId="ADAL" clId="{F06095B0-DED4-42DD-B7AC-6A5A77B8FCE8}"/>
    <pc:docChg chg="addSld modSld">
      <pc:chgData name="Tomáš Staněk" userId="e75acbe0-2109-47cd-9f0c-4da4b0571819" providerId="ADAL" clId="{F06095B0-DED4-42DD-B7AC-6A5A77B8FCE8}" dt="2025-05-13T07:22:53.888" v="6"/>
      <pc:docMkLst>
        <pc:docMk/>
      </pc:docMkLst>
      <pc:sldChg chg="modTransition">
        <pc:chgData name="Tomáš Staněk" userId="e75acbe0-2109-47cd-9f0c-4da4b0571819" providerId="ADAL" clId="{F06095B0-DED4-42DD-B7AC-6A5A77B8FCE8}" dt="2025-05-13T07:22:53.888" v="6"/>
        <pc:sldMkLst>
          <pc:docMk/>
          <pc:sldMk cId="678615232" sldId="258"/>
        </pc:sldMkLst>
      </pc:sldChg>
      <pc:sldChg chg="modTransition">
        <pc:chgData name="Tomáš Staněk" userId="e75acbe0-2109-47cd-9f0c-4da4b0571819" providerId="ADAL" clId="{F06095B0-DED4-42DD-B7AC-6A5A77B8FCE8}" dt="2025-05-13T07:22:53.888" v="6"/>
        <pc:sldMkLst>
          <pc:docMk/>
          <pc:sldMk cId="2365955312" sldId="631"/>
        </pc:sldMkLst>
      </pc:sldChg>
      <pc:sldChg chg="add modTransition">
        <pc:chgData name="Tomáš Staněk" userId="e75acbe0-2109-47cd-9f0c-4da4b0571819" providerId="ADAL" clId="{F06095B0-DED4-42DD-B7AC-6A5A77B8FCE8}" dt="2025-05-13T07:22:53.888" v="6"/>
        <pc:sldMkLst>
          <pc:docMk/>
          <pc:sldMk cId="972396511" sldId="9906"/>
        </pc:sldMkLst>
      </pc:sldChg>
      <pc:sldChg chg="add modTransition">
        <pc:chgData name="Tomáš Staněk" userId="e75acbe0-2109-47cd-9f0c-4da4b0571819" providerId="ADAL" clId="{F06095B0-DED4-42DD-B7AC-6A5A77B8FCE8}" dt="2025-05-13T07:22:53.888" v="6"/>
        <pc:sldMkLst>
          <pc:docMk/>
          <pc:sldMk cId="1733665630" sldId="9907"/>
        </pc:sldMkLst>
      </pc:sldChg>
      <pc:sldChg chg="modSp mod modTransition">
        <pc:chgData name="Tomáš Staněk" userId="e75acbe0-2109-47cd-9f0c-4da4b0571819" providerId="ADAL" clId="{F06095B0-DED4-42DD-B7AC-6A5A77B8FCE8}" dt="2025-05-13T07:22:53.888" v="6"/>
        <pc:sldMkLst>
          <pc:docMk/>
          <pc:sldMk cId="539346661" sldId="9916"/>
        </pc:sldMkLst>
        <pc:spChg chg="mod">
          <ac:chgData name="Tomáš Staněk" userId="e75acbe0-2109-47cd-9f0c-4da4b0571819" providerId="ADAL" clId="{F06095B0-DED4-42DD-B7AC-6A5A77B8FCE8}" dt="2025-05-13T07:20:42.273" v="1" actId="113"/>
          <ac:spMkLst>
            <pc:docMk/>
            <pc:sldMk cId="539346661" sldId="9916"/>
            <ac:spMk id="8" creationId="{0BEA7462-3D00-4C6A-8839-EBD006CBB369}"/>
          </ac:spMkLst>
        </pc:spChg>
      </pc:sldChg>
      <pc:sldChg chg="add modTransition">
        <pc:chgData name="Tomáš Staněk" userId="e75acbe0-2109-47cd-9f0c-4da4b0571819" providerId="ADAL" clId="{F06095B0-DED4-42DD-B7AC-6A5A77B8FCE8}" dt="2025-05-13T07:22:53.888" v="6"/>
        <pc:sldMkLst>
          <pc:docMk/>
          <pc:sldMk cId="3882677270" sldId="9917"/>
        </pc:sldMkLst>
      </pc:sldChg>
      <pc:sldChg chg="modTransition">
        <pc:chgData name="Tomáš Staněk" userId="e75acbe0-2109-47cd-9f0c-4da4b0571819" providerId="ADAL" clId="{F06095B0-DED4-42DD-B7AC-6A5A77B8FCE8}" dt="2025-05-13T07:22:53.888" v="6"/>
        <pc:sldMkLst>
          <pc:docMk/>
          <pc:sldMk cId="2039823078" sldId="9922"/>
        </pc:sldMkLst>
      </pc:sldChg>
      <pc:sldChg chg="modTransition">
        <pc:chgData name="Tomáš Staněk" userId="e75acbe0-2109-47cd-9f0c-4da4b0571819" providerId="ADAL" clId="{F06095B0-DED4-42DD-B7AC-6A5A77B8FCE8}" dt="2025-05-13T07:22:53.888" v="6"/>
        <pc:sldMkLst>
          <pc:docMk/>
          <pc:sldMk cId="1122742755" sldId="9924"/>
        </pc:sldMkLst>
      </pc:sldChg>
      <pc:sldChg chg="modTransition">
        <pc:chgData name="Tomáš Staněk" userId="e75acbe0-2109-47cd-9f0c-4da4b0571819" providerId="ADAL" clId="{F06095B0-DED4-42DD-B7AC-6A5A77B8FCE8}" dt="2025-05-13T07:22:53.888" v="6"/>
        <pc:sldMkLst>
          <pc:docMk/>
          <pc:sldMk cId="1992306836" sldId="9926"/>
        </pc:sldMkLst>
      </pc:sldChg>
      <pc:sldChg chg="modTransition">
        <pc:chgData name="Tomáš Staněk" userId="e75acbe0-2109-47cd-9f0c-4da4b0571819" providerId="ADAL" clId="{F06095B0-DED4-42DD-B7AC-6A5A77B8FCE8}" dt="2025-05-13T07:22:53.888" v="6"/>
        <pc:sldMkLst>
          <pc:docMk/>
          <pc:sldMk cId="2641340152" sldId="9929"/>
        </pc:sldMkLst>
      </pc:sldChg>
      <pc:sldChg chg="add modTransition">
        <pc:chgData name="Tomáš Staněk" userId="e75acbe0-2109-47cd-9f0c-4da4b0571819" providerId="ADAL" clId="{F06095B0-DED4-42DD-B7AC-6A5A77B8FCE8}" dt="2025-05-13T07:22:53.888" v="6"/>
        <pc:sldMkLst>
          <pc:docMk/>
          <pc:sldMk cId="1988550449" sldId="9931"/>
        </pc:sldMkLst>
      </pc:sldChg>
      <pc:sldChg chg="modTransition">
        <pc:chgData name="Tomáš Staněk" userId="e75acbe0-2109-47cd-9f0c-4da4b0571819" providerId="ADAL" clId="{F06095B0-DED4-42DD-B7AC-6A5A77B8FCE8}" dt="2025-05-13T07:22:53.888" v="6"/>
        <pc:sldMkLst>
          <pc:docMk/>
          <pc:sldMk cId="1378313284" sldId="2123258687"/>
        </pc:sldMkLst>
      </pc:sldChg>
      <pc:sldChg chg="modSp mod modTransition">
        <pc:chgData name="Tomáš Staněk" userId="e75acbe0-2109-47cd-9f0c-4da4b0571819" providerId="ADAL" clId="{F06095B0-DED4-42DD-B7AC-6A5A77B8FCE8}" dt="2025-05-13T07:22:53.888" v="6"/>
        <pc:sldMkLst>
          <pc:docMk/>
          <pc:sldMk cId="3829664470" sldId="2123258688"/>
        </pc:sldMkLst>
        <pc:picChg chg="mod">
          <ac:chgData name="Tomáš Staněk" userId="e75acbe0-2109-47cd-9f0c-4da4b0571819" providerId="ADAL" clId="{F06095B0-DED4-42DD-B7AC-6A5A77B8FCE8}" dt="2025-05-12T14:57:18.037" v="0" actId="1076"/>
          <ac:picMkLst>
            <pc:docMk/>
            <pc:sldMk cId="3829664470" sldId="2123258688"/>
            <ac:picMk id="9" creationId="{46C115ED-7840-33E4-3A41-0BD5FE59CA7C}"/>
          </ac:picMkLst>
        </pc:picChg>
      </pc:sldChg>
      <pc:sldChg chg="modTransition">
        <pc:chgData name="Tomáš Staněk" userId="e75acbe0-2109-47cd-9f0c-4da4b0571819" providerId="ADAL" clId="{F06095B0-DED4-42DD-B7AC-6A5A77B8FCE8}" dt="2025-05-13T07:22:53.888" v="6"/>
        <pc:sldMkLst>
          <pc:docMk/>
          <pc:sldMk cId="1379237875" sldId="2123258689"/>
        </pc:sldMkLst>
      </pc:sldChg>
      <pc:sldChg chg="modTransition">
        <pc:chgData name="Tomáš Staněk" userId="e75acbe0-2109-47cd-9f0c-4da4b0571819" providerId="ADAL" clId="{F06095B0-DED4-42DD-B7AC-6A5A77B8FCE8}" dt="2025-05-13T07:22:53.888" v="6"/>
        <pc:sldMkLst>
          <pc:docMk/>
          <pc:sldMk cId="597188329" sldId="2123258690"/>
        </pc:sldMkLst>
      </pc:sldChg>
    </pc:docChg>
  </pc:docChgLst>
  <pc:docChgLst>
    <pc:chgData name="Robert Korab" userId="6b52a8c0-7805-454d-8b6b-86438a03643d" providerId="ADAL" clId="{935E45DC-02AA-40C5-92A7-4894C81F0407}"/>
    <pc:docChg chg="addSld modSld">
      <pc:chgData name="Robert Korab" userId="6b52a8c0-7805-454d-8b6b-86438a03643d" providerId="ADAL" clId="{935E45DC-02AA-40C5-92A7-4894C81F0407}" dt="2025-05-01T18:33:39.317" v="8" actId="20577"/>
      <pc:docMkLst>
        <pc:docMk/>
      </pc:docMkLst>
      <pc:sldChg chg="modSp add mod">
        <pc:chgData name="Robert Korab" userId="6b52a8c0-7805-454d-8b6b-86438a03643d" providerId="ADAL" clId="{935E45DC-02AA-40C5-92A7-4894C81F0407}" dt="2025-05-01T18:33:39.317" v="8" actId="20577"/>
        <pc:sldMkLst>
          <pc:docMk/>
          <pc:sldMk cId="1378313284" sldId="2123258687"/>
        </pc:sldMkLst>
        <pc:spChg chg="mod">
          <ac:chgData name="Robert Korab" userId="6b52a8c0-7805-454d-8b6b-86438a03643d" providerId="ADAL" clId="{935E45DC-02AA-40C5-92A7-4894C81F0407}" dt="2025-05-01T18:33:39.317" v="8" actId="20577"/>
          <ac:spMkLst>
            <pc:docMk/>
            <pc:sldMk cId="1378313284" sldId="2123258687"/>
            <ac:spMk id="2" creationId="{128618BD-8F0D-9C87-3181-98B29F137EE4}"/>
          </ac:spMkLst>
        </pc:spChg>
      </pc:sldChg>
    </pc:docChg>
  </pc:docChgLst>
  <pc:docChgLst>
    <pc:chgData name="Tomáš Staněk" userId="e75acbe0-2109-47cd-9f0c-4da4b0571819" providerId="ADAL" clId="{7C52CFC4-9C1F-44B7-BC99-F26005CB657B}"/>
    <pc:docChg chg="custSel addSld delSld modSld modSection">
      <pc:chgData name="Tomáš Staněk" userId="e75acbe0-2109-47cd-9f0c-4da4b0571819" providerId="ADAL" clId="{7C52CFC4-9C1F-44B7-BC99-F26005CB657B}" dt="2025-05-12T06:43:17.150" v="1986" actId="47"/>
      <pc:docMkLst>
        <pc:docMk/>
      </pc:docMkLst>
      <pc:sldChg chg="modSp mod">
        <pc:chgData name="Tomáš Staněk" userId="e75acbe0-2109-47cd-9f0c-4da4b0571819" providerId="ADAL" clId="{7C52CFC4-9C1F-44B7-BC99-F26005CB657B}" dt="2025-05-12T05:26:49.012" v="39" actId="20577"/>
        <pc:sldMkLst>
          <pc:docMk/>
          <pc:sldMk cId="2365955312" sldId="631"/>
        </pc:sldMkLst>
        <pc:spChg chg="mod">
          <ac:chgData name="Tomáš Staněk" userId="e75acbe0-2109-47cd-9f0c-4da4b0571819" providerId="ADAL" clId="{7C52CFC4-9C1F-44B7-BC99-F26005CB657B}" dt="2025-05-12T05:26:49.012" v="39" actId="20577"/>
          <ac:spMkLst>
            <pc:docMk/>
            <pc:sldMk cId="2365955312" sldId="631"/>
            <ac:spMk id="3" creationId="{02262A83-2506-4699-86DA-39F415DCFABB}"/>
          </ac:spMkLst>
        </pc:spChg>
        <pc:spChg chg="mod">
          <ac:chgData name="Tomáš Staněk" userId="e75acbe0-2109-47cd-9f0c-4da4b0571819" providerId="ADAL" clId="{7C52CFC4-9C1F-44B7-BC99-F26005CB657B}" dt="2025-05-12T05:26:40.436" v="27" actId="20577"/>
          <ac:spMkLst>
            <pc:docMk/>
            <pc:sldMk cId="2365955312" sldId="631"/>
            <ac:spMk id="8" creationId="{00000000-0000-0000-0000-000000000000}"/>
          </ac:spMkLst>
        </pc:spChg>
      </pc:sldChg>
      <pc:sldChg chg="del">
        <pc:chgData name="Tomáš Staněk" userId="e75acbe0-2109-47cd-9f0c-4da4b0571819" providerId="ADAL" clId="{7C52CFC4-9C1F-44B7-BC99-F26005CB657B}" dt="2025-05-12T06:24:15.043" v="1212" actId="47"/>
        <pc:sldMkLst>
          <pc:docMk/>
          <pc:sldMk cId="3387386522" sldId="746"/>
        </pc:sldMkLst>
      </pc:sldChg>
      <pc:sldChg chg="del">
        <pc:chgData name="Tomáš Staněk" userId="e75acbe0-2109-47cd-9f0c-4da4b0571819" providerId="ADAL" clId="{7C52CFC4-9C1F-44B7-BC99-F26005CB657B}" dt="2025-05-12T06:43:08.587" v="1985" actId="47"/>
        <pc:sldMkLst>
          <pc:docMk/>
          <pc:sldMk cId="3748503463" sldId="754"/>
        </pc:sldMkLst>
      </pc:sldChg>
      <pc:sldChg chg="del">
        <pc:chgData name="Tomáš Staněk" userId="e75acbe0-2109-47cd-9f0c-4da4b0571819" providerId="ADAL" clId="{7C52CFC4-9C1F-44B7-BC99-F26005CB657B}" dt="2025-05-12T06:43:17.150" v="1986" actId="47"/>
        <pc:sldMkLst>
          <pc:docMk/>
          <pc:sldMk cId="2887523263" sldId="756"/>
        </pc:sldMkLst>
      </pc:sldChg>
      <pc:sldChg chg="del">
        <pc:chgData name="Tomáš Staněk" userId="e75acbe0-2109-47cd-9f0c-4da4b0571819" providerId="ADAL" clId="{7C52CFC4-9C1F-44B7-BC99-F26005CB657B}" dt="2025-05-12T06:43:17.150" v="1986" actId="47"/>
        <pc:sldMkLst>
          <pc:docMk/>
          <pc:sldMk cId="589747264" sldId="757"/>
        </pc:sldMkLst>
      </pc:sldChg>
      <pc:sldChg chg="del">
        <pc:chgData name="Tomáš Staněk" userId="e75acbe0-2109-47cd-9f0c-4da4b0571819" providerId="ADAL" clId="{7C52CFC4-9C1F-44B7-BC99-F26005CB657B}" dt="2025-05-12T06:43:17.150" v="1986" actId="47"/>
        <pc:sldMkLst>
          <pc:docMk/>
          <pc:sldMk cId="2144725440" sldId="758"/>
        </pc:sldMkLst>
      </pc:sldChg>
      <pc:sldChg chg="add">
        <pc:chgData name="Tomáš Staněk" userId="e75acbe0-2109-47cd-9f0c-4da4b0571819" providerId="ADAL" clId="{7C52CFC4-9C1F-44B7-BC99-F26005CB657B}" dt="2025-05-12T05:59:22.755" v="449"/>
        <pc:sldMkLst>
          <pc:docMk/>
          <pc:sldMk cId="539346661" sldId="9916"/>
        </pc:sldMkLst>
      </pc:sldChg>
      <pc:sldChg chg="add">
        <pc:chgData name="Tomáš Staněk" userId="e75acbe0-2109-47cd-9f0c-4da4b0571819" providerId="ADAL" clId="{7C52CFC4-9C1F-44B7-BC99-F26005CB657B}" dt="2025-05-12T06:27:24.396" v="1225"/>
        <pc:sldMkLst>
          <pc:docMk/>
          <pc:sldMk cId="2039823078" sldId="9922"/>
        </pc:sldMkLst>
      </pc:sldChg>
      <pc:sldChg chg="addSp modSp add mod">
        <pc:chgData name="Tomáš Staněk" userId="e75acbe0-2109-47cd-9f0c-4da4b0571819" providerId="ADAL" clId="{7C52CFC4-9C1F-44B7-BC99-F26005CB657B}" dt="2025-05-12T06:24:03.822" v="1211" actId="1076"/>
        <pc:sldMkLst>
          <pc:docMk/>
          <pc:sldMk cId="1122742755" sldId="9924"/>
        </pc:sldMkLst>
        <pc:picChg chg="add mod">
          <ac:chgData name="Tomáš Staněk" userId="e75acbe0-2109-47cd-9f0c-4da4b0571819" providerId="ADAL" clId="{7C52CFC4-9C1F-44B7-BC99-F26005CB657B}" dt="2025-05-12T06:23:56.811" v="1209" actId="108"/>
          <ac:picMkLst>
            <pc:docMk/>
            <pc:sldMk cId="1122742755" sldId="9924"/>
            <ac:picMk id="2" creationId="{9897F4FF-6E7C-02BF-B7E2-DADBD98EF821}"/>
          </ac:picMkLst>
        </pc:picChg>
        <pc:picChg chg="mod">
          <ac:chgData name="Tomáš Staněk" userId="e75acbe0-2109-47cd-9f0c-4da4b0571819" providerId="ADAL" clId="{7C52CFC4-9C1F-44B7-BC99-F26005CB657B}" dt="2025-05-12T06:24:03.822" v="1211" actId="1076"/>
          <ac:picMkLst>
            <pc:docMk/>
            <pc:sldMk cId="1122742755" sldId="9924"/>
            <ac:picMk id="7" creationId="{EAD57A97-4F4F-48CA-9CEC-83A79FC83A49}"/>
          </ac:picMkLst>
        </pc:picChg>
      </pc:sldChg>
      <pc:sldChg chg="add">
        <pc:chgData name="Tomáš Staněk" userId="e75acbe0-2109-47cd-9f0c-4da4b0571819" providerId="ADAL" clId="{7C52CFC4-9C1F-44B7-BC99-F26005CB657B}" dt="2025-05-12T06:21:02.514" v="1206"/>
        <pc:sldMkLst>
          <pc:docMk/>
          <pc:sldMk cId="1992306836" sldId="9926"/>
        </pc:sldMkLst>
      </pc:sldChg>
      <pc:sldChg chg="modSp add mod">
        <pc:chgData name="Tomáš Staněk" userId="e75acbe0-2109-47cd-9f0c-4da4b0571819" providerId="ADAL" clId="{7C52CFC4-9C1F-44B7-BC99-F26005CB657B}" dt="2025-05-12T06:03:05.609" v="527" actId="404"/>
        <pc:sldMkLst>
          <pc:docMk/>
          <pc:sldMk cId="2641340152" sldId="9929"/>
        </pc:sldMkLst>
        <pc:spChg chg="mod">
          <ac:chgData name="Tomáš Staněk" userId="e75acbe0-2109-47cd-9f0c-4da4b0571819" providerId="ADAL" clId="{7C52CFC4-9C1F-44B7-BC99-F26005CB657B}" dt="2025-05-12T05:52:27.682" v="136" actId="14100"/>
          <ac:spMkLst>
            <pc:docMk/>
            <pc:sldMk cId="2641340152" sldId="9929"/>
            <ac:spMk id="3" creationId="{2163DD40-2A94-46EF-A9A3-9DC2F29FA980}"/>
          </ac:spMkLst>
        </pc:spChg>
        <pc:spChg chg="mod">
          <ac:chgData name="Tomáš Staněk" userId="e75acbe0-2109-47cd-9f0c-4da4b0571819" providerId="ADAL" clId="{7C52CFC4-9C1F-44B7-BC99-F26005CB657B}" dt="2025-05-12T06:03:05.609" v="527" actId="404"/>
          <ac:spMkLst>
            <pc:docMk/>
            <pc:sldMk cId="2641340152" sldId="9929"/>
            <ac:spMk id="8" creationId="{0BEA7462-3D00-4C6A-8839-EBD006CBB369}"/>
          </ac:spMkLst>
        </pc:spChg>
        <pc:picChg chg="mod">
          <ac:chgData name="Tomáš Staněk" userId="e75acbe0-2109-47cd-9f0c-4da4b0571819" providerId="ADAL" clId="{7C52CFC4-9C1F-44B7-BC99-F26005CB657B}" dt="2025-05-12T05:52:58.068" v="137" actId="1076"/>
          <ac:picMkLst>
            <pc:docMk/>
            <pc:sldMk cId="2641340152" sldId="9929"/>
            <ac:picMk id="7" creationId="{A9FDD19E-798C-486C-864A-746A61D11B1B}"/>
          </ac:picMkLst>
        </pc:picChg>
      </pc:sldChg>
      <pc:sldChg chg="delSp modSp mod delAnim">
        <pc:chgData name="Tomáš Staněk" userId="e75acbe0-2109-47cd-9f0c-4da4b0571819" providerId="ADAL" clId="{7C52CFC4-9C1F-44B7-BC99-F26005CB657B}" dt="2025-05-12T06:43:04.294" v="1984" actId="20577"/>
        <pc:sldMkLst>
          <pc:docMk/>
          <pc:sldMk cId="1378313284" sldId="2123258687"/>
        </pc:sldMkLst>
        <pc:spChg chg="mod">
          <ac:chgData name="Tomáš Staněk" userId="e75acbe0-2109-47cd-9f0c-4da4b0571819" providerId="ADAL" clId="{7C52CFC4-9C1F-44B7-BC99-F26005CB657B}" dt="2025-05-12T06:43:04.294" v="1984" actId="20577"/>
          <ac:spMkLst>
            <pc:docMk/>
            <pc:sldMk cId="1378313284" sldId="2123258687"/>
            <ac:spMk id="2" creationId="{128618BD-8F0D-9C87-3181-98B29F137EE4}"/>
          </ac:spMkLst>
        </pc:spChg>
        <pc:spChg chg="mod">
          <ac:chgData name="Tomáš Staněk" userId="e75acbe0-2109-47cd-9f0c-4da4b0571819" providerId="ADAL" clId="{7C52CFC4-9C1F-44B7-BC99-F26005CB657B}" dt="2025-05-12T06:40:31.267" v="1801" actId="20577"/>
          <ac:spMkLst>
            <pc:docMk/>
            <pc:sldMk cId="1378313284" sldId="2123258687"/>
            <ac:spMk id="3" creationId="{12A5CB34-CA69-E14E-2F9F-0D61B9A2BF8A}"/>
          </ac:spMkLst>
        </pc:spChg>
      </pc:sldChg>
      <pc:sldChg chg="addSp delSp modSp add mod">
        <pc:chgData name="Tomáš Staněk" userId="e75acbe0-2109-47cd-9f0c-4da4b0571819" providerId="ADAL" clId="{7C52CFC4-9C1F-44B7-BC99-F26005CB657B}" dt="2025-05-12T06:26:14.497" v="1224" actId="1076"/>
        <pc:sldMkLst>
          <pc:docMk/>
          <pc:sldMk cId="3829664470" sldId="2123258688"/>
        </pc:sldMkLst>
        <pc:spChg chg="mod">
          <ac:chgData name="Tomáš Staněk" userId="e75acbe0-2109-47cd-9f0c-4da4b0571819" providerId="ADAL" clId="{7C52CFC4-9C1F-44B7-BC99-F26005CB657B}" dt="2025-05-12T06:25:41.767" v="1221" actId="20577"/>
          <ac:spMkLst>
            <pc:docMk/>
            <pc:sldMk cId="3829664470" sldId="2123258688"/>
            <ac:spMk id="5" creationId="{7C958E69-85D9-43CA-944A-284D506A0ECC}"/>
          </ac:spMkLst>
        </pc:spChg>
        <pc:picChg chg="add mod">
          <ac:chgData name="Tomáš Staněk" userId="e75acbe0-2109-47cd-9f0c-4da4b0571819" providerId="ADAL" clId="{7C52CFC4-9C1F-44B7-BC99-F26005CB657B}" dt="2025-05-12T05:50:44.450" v="81" actId="14826"/>
          <ac:picMkLst>
            <pc:docMk/>
            <pc:sldMk cId="3829664470" sldId="2123258688"/>
            <ac:picMk id="7" creationId="{C0B662D9-50AF-4E62-EB0B-6A3B90600389}"/>
          </ac:picMkLst>
        </pc:picChg>
        <pc:picChg chg="add mod">
          <ac:chgData name="Tomáš Staněk" userId="e75acbe0-2109-47cd-9f0c-4da4b0571819" providerId="ADAL" clId="{7C52CFC4-9C1F-44B7-BC99-F26005CB657B}" dt="2025-05-12T06:26:14.497" v="1224" actId="1076"/>
          <ac:picMkLst>
            <pc:docMk/>
            <pc:sldMk cId="3829664470" sldId="2123258688"/>
            <ac:picMk id="9" creationId="{46C115ED-7840-33E4-3A41-0BD5FE59CA7C}"/>
          </ac:picMkLst>
        </pc:picChg>
      </pc:sldChg>
      <pc:sldChg chg="addSp delSp modSp add mod">
        <pc:chgData name="Tomáš Staněk" userId="e75acbe0-2109-47cd-9f0c-4da4b0571819" providerId="ADAL" clId="{7C52CFC4-9C1F-44B7-BC99-F26005CB657B}" dt="2025-05-12T06:29:03.102" v="1249" actId="6549"/>
        <pc:sldMkLst>
          <pc:docMk/>
          <pc:sldMk cId="1379237875" sldId="2123258689"/>
        </pc:sldMkLst>
        <pc:spChg chg="mod">
          <ac:chgData name="Tomáš Staněk" userId="e75acbe0-2109-47cd-9f0c-4da4b0571819" providerId="ADAL" clId="{7C52CFC4-9C1F-44B7-BC99-F26005CB657B}" dt="2025-05-12T06:04:02.364" v="572" actId="6549"/>
          <ac:spMkLst>
            <pc:docMk/>
            <pc:sldMk cId="1379237875" sldId="2123258689"/>
            <ac:spMk id="3" creationId="{3FFC7F55-3A84-3E6F-D411-AD223592E5E5}"/>
          </ac:spMkLst>
        </pc:spChg>
        <pc:spChg chg="mod">
          <ac:chgData name="Tomáš Staněk" userId="e75acbe0-2109-47cd-9f0c-4da4b0571819" providerId="ADAL" clId="{7C52CFC4-9C1F-44B7-BC99-F26005CB657B}" dt="2025-05-12T06:29:03.102" v="1249" actId="6549"/>
          <ac:spMkLst>
            <pc:docMk/>
            <pc:sldMk cId="1379237875" sldId="2123258689"/>
            <ac:spMk id="8" creationId="{1DD58894-5DCC-C6F2-D817-4B7F2175A1D7}"/>
          </ac:spMkLst>
        </pc:spChg>
        <pc:picChg chg="mod">
          <ac:chgData name="Tomáš Staněk" userId="e75acbe0-2109-47cd-9f0c-4da4b0571819" providerId="ADAL" clId="{7C52CFC4-9C1F-44B7-BC99-F26005CB657B}" dt="2025-05-12T06:17:18.598" v="1068" actId="1076"/>
          <ac:picMkLst>
            <pc:docMk/>
            <pc:sldMk cId="1379237875" sldId="2123258689"/>
            <ac:picMk id="7" creationId="{0E58D624-0E5F-6DE0-1E3C-BD4C2E21AC1C}"/>
          </ac:picMkLst>
        </pc:picChg>
        <pc:picChg chg="add mod">
          <ac:chgData name="Tomáš Staněk" userId="e75acbe0-2109-47cd-9f0c-4da4b0571819" providerId="ADAL" clId="{7C52CFC4-9C1F-44B7-BC99-F26005CB657B}" dt="2025-05-12T06:13:27.836" v="745" actId="108"/>
          <ac:picMkLst>
            <pc:docMk/>
            <pc:sldMk cId="1379237875" sldId="2123258689"/>
            <ac:picMk id="9" creationId="{E3D74208-627D-3B38-AC54-4C005AB988AC}"/>
          </ac:picMkLst>
        </pc:picChg>
        <pc:picChg chg="add mod">
          <ac:chgData name="Tomáš Staněk" userId="e75acbe0-2109-47cd-9f0c-4da4b0571819" providerId="ADAL" clId="{7C52CFC4-9C1F-44B7-BC99-F26005CB657B}" dt="2025-05-12T06:19:57.682" v="1202" actId="1076"/>
          <ac:picMkLst>
            <pc:docMk/>
            <pc:sldMk cId="1379237875" sldId="2123258689"/>
            <ac:picMk id="10" creationId="{414278A7-9A63-E474-3199-962E4B5DF8B4}"/>
          </ac:picMkLst>
        </pc:picChg>
      </pc:sldChg>
      <pc:sldChg chg="addSp delSp modSp add mod">
        <pc:chgData name="Tomáš Staněk" userId="e75acbe0-2109-47cd-9f0c-4da4b0571819" providerId="ADAL" clId="{7C52CFC4-9C1F-44B7-BC99-F26005CB657B}" dt="2025-05-12T06:39:03.047" v="1742" actId="20577"/>
        <pc:sldMkLst>
          <pc:docMk/>
          <pc:sldMk cId="597188329" sldId="2123258690"/>
        </pc:sldMkLst>
        <pc:spChg chg="mod">
          <ac:chgData name="Tomáš Staněk" userId="e75acbe0-2109-47cd-9f0c-4da4b0571819" providerId="ADAL" clId="{7C52CFC4-9C1F-44B7-BC99-F26005CB657B}" dt="2025-05-12T06:39:03.047" v="1742" actId="20577"/>
          <ac:spMkLst>
            <pc:docMk/>
            <pc:sldMk cId="597188329" sldId="2123258690"/>
            <ac:spMk id="8" creationId="{1DD58894-5DCC-C6F2-D817-4B7F2175A1D7}"/>
          </ac:spMkLst>
        </pc:spChg>
        <pc:picChg chg="add mod">
          <ac:chgData name="Tomáš Staněk" userId="e75acbe0-2109-47cd-9f0c-4da4b0571819" providerId="ADAL" clId="{7C52CFC4-9C1F-44B7-BC99-F26005CB657B}" dt="2025-05-12T06:38:37.716" v="1720" actId="14826"/>
          <ac:picMkLst>
            <pc:docMk/>
            <pc:sldMk cId="597188329" sldId="2123258690"/>
            <ac:picMk id="4" creationId="{5AABBA32-4187-6A3A-E6BF-8DECFB012356}"/>
          </ac:picMkLst>
        </pc:picChg>
      </pc:sldChg>
    </pc:docChg>
  </pc:docChgLst>
  <pc:docChgLst>
    <pc:chgData name="Pavel Bezak" userId="S::pavel.bezak@ings.sk::9944bff2-8922-4aec-9aeb-711b2d6bdacc" providerId="AD" clId="Web-{B7DAA5A2-310F-2EB9-D273-615FD2292590}"/>
    <pc:docChg chg="addSld modSection">
      <pc:chgData name="Pavel Bezak" userId="S::pavel.bezak@ings.sk::9944bff2-8922-4aec-9aeb-711b2d6bdacc" providerId="AD" clId="Web-{B7DAA5A2-310F-2EB9-D273-615FD2292590}" dt="2023-04-26T11:59:19.732" v="0"/>
      <pc:docMkLst>
        <pc:docMk/>
      </pc:docMkLst>
      <pc:sldChg chg="new">
        <pc:chgData name="Pavel Bezak" userId="S::pavel.bezak@ings.sk::9944bff2-8922-4aec-9aeb-711b2d6bdacc" providerId="AD" clId="Web-{B7DAA5A2-310F-2EB9-D273-615FD2292590}" dt="2023-04-26T11:59:19.732" v="0"/>
        <pc:sldMkLst>
          <pc:docMk/>
          <pc:sldMk cId="3980046993" sldId="750"/>
        </pc:sldMkLst>
      </pc:sldChg>
    </pc:docChg>
  </pc:docChgLst>
  <pc:docChgLst>
    <pc:chgData name="Elena Korábová" userId="S::elena.korabova@ings.sk::19221e16-a91c-4c30-bef9-65ab32c3d76a" providerId="AD" clId="Web-{DCF1176A-F827-9101-460E-94EE9714DD3A}"/>
    <pc:docChg chg="addSld delSld modSection">
      <pc:chgData name="Elena Korábová" userId="S::elena.korabova@ings.sk::19221e16-a91c-4c30-bef9-65ab32c3d76a" providerId="AD" clId="Web-{DCF1176A-F827-9101-460E-94EE9714DD3A}" dt="2023-05-06T19:19:32.723" v="2"/>
      <pc:docMkLst>
        <pc:docMk/>
      </pc:docMkLst>
      <pc:sldChg chg="new">
        <pc:chgData name="Elena Korábová" userId="S::elena.korabova@ings.sk::19221e16-a91c-4c30-bef9-65ab32c3d76a" providerId="AD" clId="Web-{DCF1176A-F827-9101-460E-94EE9714DD3A}" dt="2023-05-06T19:19:25.801" v="0"/>
        <pc:sldMkLst>
          <pc:docMk/>
          <pc:sldMk cId="2144725440" sldId="758"/>
        </pc:sldMkLst>
      </pc:sldChg>
      <pc:sldChg chg="new del">
        <pc:chgData name="Elena Korábová" userId="S::elena.korabova@ings.sk::19221e16-a91c-4c30-bef9-65ab32c3d76a" providerId="AD" clId="Web-{DCF1176A-F827-9101-460E-94EE9714DD3A}" dt="2023-05-06T19:19:32.723" v="2"/>
        <pc:sldMkLst>
          <pc:docMk/>
          <pc:sldMk cId="2860159939" sldId="759"/>
        </pc:sldMkLst>
      </pc:sldChg>
    </pc:docChg>
  </pc:docChgLst>
  <pc:docChgLst>
    <pc:chgData name="Elena Korábová" userId="19221e16-a91c-4c30-bef9-65ab32c3d76a" providerId="ADAL" clId="{3126FD17-C87A-4918-A9E7-EAA28D4E7C2D}"/>
    <pc:docChg chg="undo custSel addSld delSld modSld modMainMaster modSection">
      <pc:chgData name="Elena Korábová" userId="19221e16-a91c-4c30-bef9-65ab32c3d76a" providerId="ADAL" clId="{3126FD17-C87A-4918-A9E7-EAA28D4E7C2D}" dt="2023-05-06T19:15:53.218" v="89" actId="47"/>
      <pc:docMkLst>
        <pc:docMk/>
      </pc:docMkLst>
      <pc:sldChg chg="del">
        <pc:chgData name="Elena Korábová" userId="19221e16-a91c-4c30-bef9-65ab32c3d76a" providerId="ADAL" clId="{3126FD17-C87A-4918-A9E7-EAA28D4E7C2D}" dt="2023-05-06T19:13:27.420" v="56" actId="47"/>
        <pc:sldMkLst>
          <pc:docMk/>
          <pc:sldMk cId="268041663" sldId="745"/>
        </pc:sldMkLst>
      </pc:sldChg>
      <pc:sldChg chg="modSp del mod">
        <pc:chgData name="Elena Korábová" userId="19221e16-a91c-4c30-bef9-65ab32c3d76a" providerId="ADAL" clId="{3126FD17-C87A-4918-A9E7-EAA28D4E7C2D}" dt="2023-04-25T13:17:14.515" v="18" actId="47"/>
        <pc:sldMkLst>
          <pc:docMk/>
          <pc:sldMk cId="1886012639" sldId="747"/>
        </pc:sldMkLst>
      </pc:sldChg>
      <pc:sldChg chg="new del">
        <pc:chgData name="Elena Korábová" userId="19221e16-a91c-4c30-bef9-65ab32c3d76a" providerId="ADAL" clId="{3126FD17-C87A-4918-A9E7-EAA28D4E7C2D}" dt="2023-04-25T13:17:13.303" v="17" actId="47"/>
        <pc:sldMkLst>
          <pc:docMk/>
          <pc:sldMk cId="2888883661" sldId="748"/>
        </pc:sldMkLst>
      </pc:sldChg>
      <pc:sldChg chg="new del">
        <pc:chgData name="Elena Korábová" userId="19221e16-a91c-4c30-bef9-65ab32c3d76a" providerId="ADAL" clId="{3126FD17-C87A-4918-A9E7-EAA28D4E7C2D}" dt="2023-05-06T19:15:13.737" v="79" actId="47"/>
        <pc:sldMkLst>
          <pc:docMk/>
          <pc:sldMk cId="4095238843" sldId="749"/>
        </pc:sldMkLst>
      </pc:sldChg>
      <pc:sldChg chg="modSp new mod">
        <pc:chgData name="Elena Korábová" userId="19221e16-a91c-4c30-bef9-65ab32c3d76a" providerId="ADAL" clId="{3126FD17-C87A-4918-A9E7-EAA28D4E7C2D}" dt="2023-05-06T19:09:47.229" v="33" actId="20577"/>
        <pc:sldMkLst>
          <pc:docMk/>
          <pc:sldMk cId="3955181411" sldId="750"/>
        </pc:sldMkLst>
      </pc:sldChg>
      <pc:sldChg chg="del">
        <pc:chgData name="Elena Korábová" userId="19221e16-a91c-4c30-bef9-65ab32c3d76a" providerId="ADAL" clId="{3126FD17-C87A-4918-A9E7-EAA28D4E7C2D}" dt="2023-05-06T19:13:26.665" v="55" actId="47"/>
        <pc:sldMkLst>
          <pc:docMk/>
          <pc:sldMk cId="3980046993" sldId="750"/>
        </pc:sldMkLst>
      </pc:sldChg>
      <pc:sldChg chg="del">
        <pc:chgData name="Elena Korábová" userId="19221e16-a91c-4c30-bef9-65ab32c3d76a" providerId="ADAL" clId="{3126FD17-C87A-4918-A9E7-EAA28D4E7C2D}" dt="2023-05-06T19:14:46.341" v="67" actId="47"/>
        <pc:sldMkLst>
          <pc:docMk/>
          <pc:sldMk cId="1996235436" sldId="751"/>
        </pc:sldMkLst>
      </pc:sldChg>
      <pc:sldChg chg="del">
        <pc:chgData name="Elena Korábová" userId="19221e16-a91c-4c30-bef9-65ab32c3d76a" providerId="ADAL" clId="{3126FD17-C87A-4918-A9E7-EAA28D4E7C2D}" dt="2023-05-06T19:14:33.390" v="64" actId="47"/>
        <pc:sldMkLst>
          <pc:docMk/>
          <pc:sldMk cId="3955181411" sldId="752"/>
        </pc:sldMkLst>
      </pc:sldChg>
      <pc:sldChg chg="new del">
        <pc:chgData name="Elena Korábová" userId="19221e16-a91c-4c30-bef9-65ab32c3d76a" providerId="ADAL" clId="{3126FD17-C87A-4918-A9E7-EAA28D4E7C2D}" dt="2023-05-06T19:13:27.860" v="57" actId="47"/>
        <pc:sldMkLst>
          <pc:docMk/>
          <pc:sldMk cId="1572000608" sldId="753"/>
        </pc:sldMkLst>
      </pc:sldChg>
      <pc:sldChg chg="new">
        <pc:chgData name="Elena Korábová" userId="19221e16-a91c-4c30-bef9-65ab32c3d76a" providerId="ADAL" clId="{3126FD17-C87A-4918-A9E7-EAA28D4E7C2D}" dt="2023-05-06T19:11:14.718" v="41" actId="680"/>
        <pc:sldMkLst>
          <pc:docMk/>
          <pc:sldMk cId="3748503463" sldId="754"/>
        </pc:sldMkLst>
      </pc:sldChg>
      <pc:sldChg chg="new del">
        <pc:chgData name="Elena Korábová" userId="19221e16-a91c-4c30-bef9-65ab32c3d76a" providerId="ADAL" clId="{3126FD17-C87A-4918-A9E7-EAA28D4E7C2D}" dt="2023-05-06T19:14:47.167" v="68" actId="47"/>
        <pc:sldMkLst>
          <pc:docMk/>
          <pc:sldMk cId="1716021959" sldId="755"/>
        </pc:sldMkLst>
      </pc:sldChg>
      <pc:sldChg chg="new">
        <pc:chgData name="Elena Korábová" userId="19221e16-a91c-4c30-bef9-65ab32c3d76a" providerId="ADAL" clId="{3126FD17-C87A-4918-A9E7-EAA28D4E7C2D}" dt="2023-05-06T19:14:00.470" v="59" actId="680"/>
        <pc:sldMkLst>
          <pc:docMk/>
          <pc:sldMk cId="2887523263" sldId="756"/>
        </pc:sldMkLst>
      </pc:sldChg>
      <pc:sldChg chg="new del">
        <pc:chgData name="Elena Korábová" userId="19221e16-a91c-4c30-bef9-65ab32c3d76a" providerId="ADAL" clId="{3126FD17-C87A-4918-A9E7-EAA28D4E7C2D}" dt="2023-05-06T19:15:12.977" v="78" actId="47"/>
        <pc:sldMkLst>
          <pc:docMk/>
          <pc:sldMk cId="72092569" sldId="757"/>
        </pc:sldMkLst>
      </pc:sldChg>
      <pc:sldChg chg="new del">
        <pc:chgData name="Elena Korábová" userId="19221e16-a91c-4c30-bef9-65ab32c3d76a" providerId="ADAL" clId="{3126FD17-C87A-4918-A9E7-EAA28D4E7C2D}" dt="2023-05-06T19:14:38.140" v="66" actId="47"/>
        <pc:sldMkLst>
          <pc:docMk/>
          <pc:sldMk cId="494536104" sldId="757"/>
        </pc:sldMkLst>
      </pc:sldChg>
      <pc:sldChg chg="new del">
        <pc:chgData name="Elena Korábová" userId="19221e16-a91c-4c30-bef9-65ab32c3d76a" providerId="ADAL" clId="{3126FD17-C87A-4918-A9E7-EAA28D4E7C2D}" dt="2023-05-06T19:15:05.853" v="74" actId="47"/>
        <pc:sldMkLst>
          <pc:docMk/>
          <pc:sldMk cId="1767442239" sldId="757"/>
        </pc:sldMkLst>
      </pc:sldChg>
      <pc:sldChg chg="new del">
        <pc:chgData name="Elena Korábová" userId="19221e16-a91c-4c30-bef9-65ab32c3d76a" providerId="ADAL" clId="{3126FD17-C87A-4918-A9E7-EAA28D4E7C2D}" dt="2023-05-06T19:15:51.985" v="86" actId="47"/>
        <pc:sldMkLst>
          <pc:docMk/>
          <pc:sldMk cId="2193274135" sldId="757"/>
        </pc:sldMkLst>
      </pc:sldChg>
      <pc:sldChg chg="new del">
        <pc:chgData name="Elena Korábová" userId="19221e16-a91c-4c30-bef9-65ab32c3d76a" providerId="ADAL" clId="{3126FD17-C87A-4918-A9E7-EAA28D4E7C2D}" dt="2023-05-06T19:14:59.732" v="72" actId="47"/>
        <pc:sldMkLst>
          <pc:docMk/>
          <pc:sldMk cId="2461003845" sldId="757"/>
        </pc:sldMkLst>
      </pc:sldChg>
      <pc:sldChg chg="new del">
        <pc:chgData name="Elena Korábová" userId="19221e16-a91c-4c30-bef9-65ab32c3d76a" providerId="ADAL" clId="{3126FD17-C87A-4918-A9E7-EAA28D4E7C2D}" dt="2023-05-06T19:14:32.260" v="63" actId="47"/>
        <pc:sldMkLst>
          <pc:docMk/>
          <pc:sldMk cId="3037659405" sldId="757"/>
        </pc:sldMkLst>
      </pc:sldChg>
      <pc:sldChg chg="new del">
        <pc:chgData name="Elena Korábová" userId="19221e16-a91c-4c30-bef9-65ab32c3d76a" providerId="ADAL" clId="{3126FD17-C87A-4918-A9E7-EAA28D4E7C2D}" dt="2023-05-06T19:14:53.808" v="70" actId="47"/>
        <pc:sldMkLst>
          <pc:docMk/>
          <pc:sldMk cId="3885614374" sldId="757"/>
        </pc:sldMkLst>
      </pc:sldChg>
      <pc:sldChg chg="new del">
        <pc:chgData name="Elena Korábová" userId="19221e16-a91c-4c30-bef9-65ab32c3d76a" providerId="ADAL" clId="{3126FD17-C87A-4918-A9E7-EAA28D4E7C2D}" dt="2023-05-06T19:15:52.324" v="87" actId="47"/>
        <pc:sldMkLst>
          <pc:docMk/>
          <pc:sldMk cId="122960359" sldId="758"/>
        </pc:sldMkLst>
      </pc:sldChg>
      <pc:sldChg chg="new del">
        <pc:chgData name="Elena Korábová" userId="19221e16-a91c-4c30-bef9-65ab32c3d76a" providerId="ADAL" clId="{3126FD17-C87A-4918-A9E7-EAA28D4E7C2D}" dt="2023-05-06T19:15:36.426" v="82" actId="680"/>
        <pc:sldMkLst>
          <pc:docMk/>
          <pc:sldMk cId="3535309320" sldId="758"/>
        </pc:sldMkLst>
      </pc:sldChg>
      <pc:sldChg chg="new del">
        <pc:chgData name="Elena Korábová" userId="19221e16-a91c-4c30-bef9-65ab32c3d76a" providerId="ADAL" clId="{3126FD17-C87A-4918-A9E7-EAA28D4E7C2D}" dt="2023-05-06T19:15:12.093" v="77" actId="47"/>
        <pc:sldMkLst>
          <pc:docMk/>
          <pc:sldMk cId="4077596903" sldId="758"/>
        </pc:sldMkLst>
      </pc:sldChg>
      <pc:sldChg chg="new del">
        <pc:chgData name="Elena Korábová" userId="19221e16-a91c-4c30-bef9-65ab32c3d76a" providerId="ADAL" clId="{3126FD17-C87A-4918-A9E7-EAA28D4E7C2D}" dt="2023-05-06T19:15:52.718" v="88" actId="47"/>
        <pc:sldMkLst>
          <pc:docMk/>
          <pc:sldMk cId="1137680103" sldId="759"/>
        </pc:sldMkLst>
      </pc:sldChg>
      <pc:sldChg chg="new del">
        <pc:chgData name="Elena Korábová" userId="19221e16-a91c-4c30-bef9-65ab32c3d76a" providerId="ADAL" clId="{3126FD17-C87A-4918-A9E7-EAA28D4E7C2D}" dt="2023-05-06T19:15:53.218" v="89" actId="47"/>
        <pc:sldMkLst>
          <pc:docMk/>
          <pc:sldMk cId="1265041816" sldId="760"/>
        </pc:sldMkLst>
      </pc:sldChg>
      <pc:sldMasterChg chg="modSldLayout">
        <pc:chgData name="Elena Korábová" userId="19221e16-a91c-4c30-bef9-65ab32c3d76a" providerId="ADAL" clId="{3126FD17-C87A-4918-A9E7-EAA28D4E7C2D}" dt="2023-05-06T19:14:13.014" v="61" actId="404"/>
        <pc:sldMasterMkLst>
          <pc:docMk/>
          <pc:sldMasterMk cId="4190554338" sldId="2147483663"/>
        </pc:sldMasterMkLst>
        <pc:sldLayoutChg chg="modSp">
          <pc:chgData name="Elena Korábová" userId="19221e16-a91c-4c30-bef9-65ab32c3d76a" providerId="ADAL" clId="{3126FD17-C87A-4918-A9E7-EAA28D4E7C2D}" dt="2023-05-06T19:12:51.983" v="49" actId="404"/>
          <pc:sldLayoutMkLst>
            <pc:docMk/>
            <pc:sldMasterMk cId="4190554338" sldId="2147483663"/>
            <pc:sldLayoutMk cId="4269628580" sldId="2147483665"/>
          </pc:sldLayoutMkLst>
        </pc:sldLayoutChg>
        <pc:sldLayoutChg chg="modSp">
          <pc:chgData name="Elena Korábová" userId="19221e16-a91c-4c30-bef9-65ab32c3d76a" providerId="ADAL" clId="{3126FD17-C87A-4918-A9E7-EAA28D4E7C2D}" dt="2023-05-06T19:14:13.014" v="61" actId="404"/>
          <pc:sldLayoutMkLst>
            <pc:docMk/>
            <pc:sldMasterMk cId="4190554338" sldId="2147483663"/>
            <pc:sldLayoutMk cId="1617414124" sldId="2147483666"/>
          </pc:sldLayoutMkLst>
        </pc:sldLayoutChg>
        <pc:sldLayoutChg chg="delSp modSp mod">
          <pc:chgData name="Elena Korábová" userId="19221e16-a91c-4c30-bef9-65ab32c3d76a" providerId="ADAL" clId="{3126FD17-C87A-4918-A9E7-EAA28D4E7C2D}" dt="2023-05-06T19:13:11.040" v="53" actId="403"/>
          <pc:sldLayoutMkLst>
            <pc:docMk/>
            <pc:sldMasterMk cId="4190554338" sldId="2147483663"/>
            <pc:sldLayoutMk cId="704130731" sldId="2147483668"/>
          </pc:sldLayoutMkLst>
        </pc:sldLayoutChg>
        <pc:sldLayoutChg chg="modSp">
          <pc:chgData name="Elena Korábová" userId="19221e16-a91c-4c30-bef9-65ab32c3d76a" providerId="ADAL" clId="{3126FD17-C87A-4918-A9E7-EAA28D4E7C2D}" dt="2023-05-06T19:11:39.792" v="45" actId="404"/>
          <pc:sldLayoutMkLst>
            <pc:docMk/>
            <pc:sldMasterMk cId="4190554338" sldId="2147483663"/>
            <pc:sldLayoutMk cId="3176165297" sldId="2147483669"/>
          </pc:sldLayoutMkLst>
        </pc:sldLayoutChg>
      </pc:sldMasterChg>
    </pc:docChg>
  </pc:docChgLst>
  <pc:docChgLst>
    <pc:chgData name="Elena Korábová" userId="S::elena.korabova@ings.sk::19221e16-a91c-4c30-bef9-65ab32c3d76a" providerId="AD" clId="Web-{75B0CAD9-278B-5FDF-9B14-57ACD8625495}"/>
    <pc:docChg chg="addSld modSection">
      <pc:chgData name="Elena Korábová" userId="S::elena.korabova@ings.sk::19221e16-a91c-4c30-bef9-65ab32c3d76a" providerId="AD" clId="Web-{75B0CAD9-278B-5FDF-9B14-57ACD8625495}" dt="2023-05-06T19:18:57.804" v="0"/>
      <pc:docMkLst>
        <pc:docMk/>
      </pc:docMkLst>
      <pc:sldChg chg="new">
        <pc:chgData name="Elena Korábová" userId="S::elena.korabova@ings.sk::19221e16-a91c-4c30-bef9-65ab32c3d76a" providerId="AD" clId="Web-{75B0CAD9-278B-5FDF-9B14-57ACD8625495}" dt="2023-05-06T19:18:57.804" v="0"/>
        <pc:sldMkLst>
          <pc:docMk/>
          <pc:sldMk cId="589747264" sldId="757"/>
        </pc:sldMkLst>
      </pc:sldChg>
    </pc:docChg>
  </pc:docChgLst>
  <pc:docChgLst>
    <pc:chgData name="Tomáš Staněk" userId="e75acbe0-2109-47cd-9f0c-4da4b0571819" providerId="ADAL" clId="{D8F11109-5C29-4A95-B0D4-920EFB4E0FEE}"/>
    <pc:docChg chg="custSel modSld sldOrd">
      <pc:chgData name="Tomáš Staněk" userId="e75acbe0-2109-47cd-9f0c-4da4b0571819" providerId="ADAL" clId="{D8F11109-5C29-4A95-B0D4-920EFB4E0FEE}" dt="2025-05-19T16:25:04.120" v="2471" actId="20577"/>
      <pc:docMkLst>
        <pc:docMk/>
      </pc:docMkLst>
      <pc:sldChg chg="modNotesTx">
        <pc:chgData name="Tomáš Staněk" userId="e75acbe0-2109-47cd-9f0c-4da4b0571819" providerId="ADAL" clId="{D8F11109-5C29-4A95-B0D4-920EFB4E0FEE}" dt="2025-05-19T16:13:52.115" v="1657" actId="20577"/>
        <pc:sldMkLst>
          <pc:docMk/>
          <pc:sldMk cId="1733665630" sldId="9907"/>
        </pc:sldMkLst>
      </pc:sldChg>
      <pc:sldChg chg="modNotesTx">
        <pc:chgData name="Tomáš Staněk" userId="e75acbe0-2109-47cd-9f0c-4da4b0571819" providerId="ADAL" clId="{D8F11109-5C29-4A95-B0D4-920EFB4E0FEE}" dt="2025-05-19T16:08:03.939" v="872" actId="20577"/>
        <pc:sldMkLst>
          <pc:docMk/>
          <pc:sldMk cId="539346661" sldId="9916"/>
        </pc:sldMkLst>
      </pc:sldChg>
      <pc:sldChg chg="modNotesTx">
        <pc:chgData name="Tomáš Staněk" userId="e75acbe0-2109-47cd-9f0c-4da4b0571819" providerId="ADAL" clId="{D8F11109-5C29-4A95-B0D4-920EFB4E0FEE}" dt="2025-05-19T16:13:08.544" v="1569" actId="20577"/>
        <pc:sldMkLst>
          <pc:docMk/>
          <pc:sldMk cId="3882677270" sldId="9917"/>
        </pc:sldMkLst>
      </pc:sldChg>
      <pc:sldChg chg="ord modNotesTx">
        <pc:chgData name="Tomáš Staněk" userId="e75acbe0-2109-47cd-9f0c-4da4b0571819" providerId="ADAL" clId="{D8F11109-5C29-4A95-B0D4-920EFB4E0FEE}" dt="2025-05-19T16:17:02.086" v="2177" actId="20577"/>
        <pc:sldMkLst>
          <pc:docMk/>
          <pc:sldMk cId="1122742755" sldId="9924"/>
        </pc:sldMkLst>
      </pc:sldChg>
      <pc:sldChg chg="modNotesTx">
        <pc:chgData name="Tomáš Staněk" userId="e75acbe0-2109-47cd-9f0c-4da4b0571819" providerId="ADAL" clId="{D8F11109-5C29-4A95-B0D4-920EFB4E0FEE}" dt="2025-05-19T16:24:43.066" v="2428" actId="20577"/>
        <pc:sldMkLst>
          <pc:docMk/>
          <pc:sldMk cId="1992306836" sldId="9926"/>
        </pc:sldMkLst>
      </pc:sldChg>
      <pc:sldChg chg="modNotesTx">
        <pc:chgData name="Tomáš Staněk" userId="e75acbe0-2109-47cd-9f0c-4da4b0571819" providerId="ADAL" clId="{D8F11109-5C29-4A95-B0D4-920EFB4E0FEE}" dt="2025-05-19T16:11:48.405" v="1365" actId="20577"/>
        <pc:sldMkLst>
          <pc:docMk/>
          <pc:sldMk cId="2641340152" sldId="9929"/>
        </pc:sldMkLst>
      </pc:sldChg>
      <pc:sldChg chg="modNotesTx">
        <pc:chgData name="Tomáš Staněk" userId="e75acbe0-2109-47cd-9f0c-4da4b0571819" providerId="ADAL" clId="{D8F11109-5C29-4A95-B0D4-920EFB4E0FEE}" dt="2025-05-19T16:14:57.305" v="1838" actId="20577"/>
        <pc:sldMkLst>
          <pc:docMk/>
          <pc:sldMk cId="1988550449" sldId="9931"/>
        </pc:sldMkLst>
      </pc:sldChg>
      <pc:sldChg chg="modNotesTx">
        <pc:chgData name="Tomáš Staněk" userId="e75acbe0-2109-47cd-9f0c-4da4b0571819" providerId="ADAL" clId="{D8F11109-5C29-4A95-B0D4-920EFB4E0FEE}" dt="2025-05-19T16:02:35.183" v="12" actId="20577"/>
        <pc:sldMkLst>
          <pc:docMk/>
          <pc:sldMk cId="1378313284" sldId="2123258687"/>
        </pc:sldMkLst>
      </pc:sldChg>
      <pc:sldChg chg="modNotesTx">
        <pc:chgData name="Tomáš Staněk" userId="e75acbe0-2109-47cd-9f0c-4da4b0571819" providerId="ADAL" clId="{D8F11109-5C29-4A95-B0D4-920EFB4E0FEE}" dt="2025-05-19T16:05:49.290" v="446" actId="20577"/>
        <pc:sldMkLst>
          <pc:docMk/>
          <pc:sldMk cId="3829664470" sldId="2123258688"/>
        </pc:sldMkLst>
      </pc:sldChg>
      <pc:sldChg chg="modNotesTx">
        <pc:chgData name="Tomáš Staněk" userId="e75acbe0-2109-47cd-9f0c-4da4b0571819" providerId="ADAL" clId="{D8F11109-5C29-4A95-B0D4-920EFB4E0FEE}" dt="2025-05-19T16:16:30.253" v="2116" actId="5793"/>
        <pc:sldMkLst>
          <pc:docMk/>
          <pc:sldMk cId="1379237875" sldId="2123258689"/>
        </pc:sldMkLst>
      </pc:sldChg>
      <pc:sldChg chg="modNotesTx">
        <pc:chgData name="Tomáš Staněk" userId="e75acbe0-2109-47cd-9f0c-4da4b0571819" providerId="ADAL" clId="{D8F11109-5C29-4A95-B0D4-920EFB4E0FEE}" dt="2025-05-19T16:24:27.653" v="2394" actId="5793"/>
        <pc:sldMkLst>
          <pc:docMk/>
          <pc:sldMk cId="597188329" sldId="2123258690"/>
        </pc:sldMkLst>
      </pc:sldChg>
      <pc:sldChg chg="modNotesTx">
        <pc:chgData name="Tomáš Staněk" userId="e75acbe0-2109-47cd-9f0c-4da4b0571819" providerId="ADAL" clId="{D8F11109-5C29-4A95-B0D4-920EFB4E0FEE}" dt="2025-05-19T16:06:53.003" v="666" actId="5793"/>
        <pc:sldMkLst>
          <pc:docMk/>
          <pc:sldMk cId="3386649152" sldId="2123258691"/>
        </pc:sldMkLst>
      </pc:sldChg>
      <pc:sldChg chg="modNotesTx">
        <pc:chgData name="Tomáš Staněk" userId="e75acbe0-2109-47cd-9f0c-4da4b0571819" providerId="ADAL" clId="{D8F11109-5C29-4A95-B0D4-920EFB4E0FEE}" dt="2025-05-19T16:25:04.120" v="2471" actId="20577"/>
        <pc:sldMkLst>
          <pc:docMk/>
          <pc:sldMk cId="1735520193" sldId="2123258692"/>
        </pc:sldMkLst>
      </pc:sldChg>
    </pc:docChg>
  </pc:docChgLst>
  <pc:docChgLst>
    <pc:chgData name="Elena Korábová" userId="S::elena.korabova@ings.sk::19221e16-a91c-4c30-bef9-65ab32c3d76a" providerId="AD" clId="Web-{DF486E2C-D90E-45DF-94F7-E53DBAE204FE}"/>
    <pc:docChg chg="addSld modSld modSection">
      <pc:chgData name="Elena Korábová" userId="S::elena.korabova@ings.sk::19221e16-a91c-4c30-bef9-65ab32c3d76a" providerId="AD" clId="Web-{DF486E2C-D90E-45DF-94F7-E53DBAE204FE}" dt="2023-04-25T12:24:23.567" v="10" actId="20577"/>
      <pc:docMkLst>
        <pc:docMk/>
      </pc:docMkLst>
      <pc:sldChg chg="modSp new">
        <pc:chgData name="Elena Korábová" userId="S::elena.korabova@ings.sk::19221e16-a91c-4c30-bef9-65ab32c3d76a" providerId="AD" clId="Web-{DF486E2C-D90E-45DF-94F7-E53DBAE204FE}" dt="2023-04-25T12:24:23.567" v="10" actId="20577"/>
        <pc:sldMkLst>
          <pc:docMk/>
          <pc:sldMk cId="1886012639" sldId="74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B2237-D010-4168-89D1-B6176294A696}" type="datetimeFigureOut">
              <a:rPr lang="sk-SK" smtClean="0"/>
              <a:t>19. 5. 2025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0592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11819-1364-44C6-83F4-71BCE7870778}" type="datetimeFigureOut">
              <a:rPr lang="sk-SK" smtClean="0"/>
              <a:t>19. 5. 2025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4539E-3727-4FA6-BCFA-C9FFE77BC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304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Projdu agendu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539E-3727-4FA6-BCFA-C9FFE77BC51C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8407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Několik doporučení</a:t>
            </a:r>
          </a:p>
          <a:p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Používejte portál, každý má přístup</a:t>
            </a:r>
          </a:p>
          <a:p>
            <a:pPr marL="171450" indent="-171450">
              <a:buFontTx/>
              <a:buChar char="-"/>
            </a:pPr>
            <a:r>
              <a:rPr lang="cs-CZ" dirty="0"/>
              <a:t>Zabezpečte se nastavením před nechtěným zneužitím či nechtěným spuštěním licence</a:t>
            </a:r>
          </a:p>
          <a:p>
            <a:pPr marL="171450" indent="-171450">
              <a:buFontTx/>
              <a:buChar char="-"/>
            </a:pPr>
            <a:r>
              <a:rPr lang="cs-CZ" dirty="0"/>
              <a:t>Kontrolujte pravidelně statistiky o užívání produktů a případném překročení</a:t>
            </a:r>
          </a:p>
          <a:p>
            <a:pPr marL="0" indent="0">
              <a:buFontTx/>
              <a:buNone/>
            </a:pPr>
            <a:endParaRPr lang="cs-CZ" dirty="0"/>
          </a:p>
          <a:p>
            <a:pPr marL="0" indent="0">
              <a:buFontTx/>
              <a:buNone/>
            </a:pPr>
            <a:r>
              <a:rPr lang="cs-CZ" dirty="0"/>
              <a:t>Rádi vás proškolíme !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539E-3727-4FA6-BCFA-C9FFE77BC51C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8607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Doporučení 2</a:t>
            </a:r>
          </a:p>
          <a:p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I při použití starších verzí může dojít k překročení … je třeba zakázat použití v </a:t>
            </a:r>
            <a:r>
              <a:rPr lang="cs-CZ" dirty="0" err="1"/>
              <a:t>Entitlements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Nastavit </a:t>
            </a:r>
            <a:r>
              <a:rPr lang="cs-CZ" dirty="0" err="1"/>
              <a:t>Alerting</a:t>
            </a:r>
            <a:r>
              <a:rPr lang="cs-CZ" dirty="0"/>
              <a:t> při souběžném použití … nové x staré</a:t>
            </a:r>
          </a:p>
          <a:p>
            <a:pPr marL="171450" indent="-171450">
              <a:buFontTx/>
              <a:buChar char="-"/>
            </a:pPr>
            <a:r>
              <a:rPr lang="cs-CZ" dirty="0"/>
              <a:t>Případně vše povýšit na nové verze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539E-3727-4FA6-BCFA-C9FFE77BC51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5315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Pokud cokoliv, obraťte se na nás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539E-3727-4FA6-BCFA-C9FFE77BC51C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5965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 nezapomeňte zvážit naši </a:t>
            </a:r>
            <a:r>
              <a:rPr lang="cs-CZ"/>
              <a:t>skvělou nabídku 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539E-3727-4FA6-BCFA-C9FFE77BC51C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4304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539E-3727-4FA6-BCFA-C9FFE77BC51C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946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Ukázka typů licencí s přehledem cen pro porovnání</a:t>
            </a:r>
          </a:p>
          <a:p>
            <a:r>
              <a:rPr lang="cs-CZ" dirty="0"/>
              <a:t>Zdůraznění Virtuosity jako cenově zajímavé alternativy</a:t>
            </a:r>
          </a:p>
          <a:p>
            <a:pPr marL="171450" indent="-171450">
              <a:buFontTx/>
              <a:buChar char="-"/>
            </a:pPr>
            <a:r>
              <a:rPr lang="cs-CZ" dirty="0"/>
              <a:t>Je Bentley všeobecně cenově preferovaná</a:t>
            </a:r>
          </a:p>
          <a:p>
            <a:pPr marL="171450" indent="-171450">
              <a:buFontTx/>
              <a:buChar char="-"/>
            </a:pPr>
            <a:r>
              <a:rPr lang="cs-CZ" dirty="0"/>
              <a:t>Jsou na ní často akce </a:t>
            </a:r>
            <a:endParaRPr lang="cs-CZ" b="1" dirty="0"/>
          </a:p>
          <a:p>
            <a:pPr marL="171450" indent="-171450">
              <a:buFontTx/>
              <a:buChar char="-"/>
            </a:pPr>
            <a:r>
              <a:rPr lang="cs-CZ" dirty="0"/>
              <a:t>Obsahuje </a:t>
            </a:r>
            <a:r>
              <a:rPr lang="cs-CZ" dirty="0" err="1"/>
              <a:t>Select</a:t>
            </a:r>
            <a:r>
              <a:rPr lang="cs-CZ" dirty="0"/>
              <a:t>, ale nemusí se kvůli ní doplácen za </a:t>
            </a:r>
            <a:r>
              <a:rPr lang="cs-CZ" dirty="0" err="1"/>
              <a:t>Select</a:t>
            </a:r>
            <a:r>
              <a:rPr lang="cs-CZ" dirty="0"/>
              <a:t> na jiné produkty</a:t>
            </a:r>
          </a:p>
          <a:p>
            <a:pPr marL="171450" indent="-171450">
              <a:buFontTx/>
              <a:buChar char="-"/>
            </a:pPr>
            <a:r>
              <a:rPr lang="cs-CZ" dirty="0"/>
              <a:t>Nemá sdílené licence, ale každých 30dní lze přesunout na jiného uživatele nebo PC</a:t>
            </a:r>
          </a:p>
          <a:p>
            <a:pPr marL="0" indent="0">
              <a:buFontTx/>
              <a:buNone/>
            </a:pPr>
            <a:endParaRPr lang="cs-CZ" dirty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539E-3727-4FA6-BCFA-C9FFE77BC51C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258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informace o akci 20% </a:t>
            </a:r>
            <a:r>
              <a:rPr lang="cs-CZ" dirty="0" err="1"/>
              <a:t>off</a:t>
            </a:r>
            <a:r>
              <a:rPr lang="cs-CZ" dirty="0"/>
              <a:t> na Virtuosity</a:t>
            </a:r>
          </a:p>
          <a:p>
            <a:r>
              <a:rPr lang="cs-CZ" dirty="0"/>
              <a:t>a dal jsem též 5% na trvalé licence</a:t>
            </a:r>
          </a:p>
          <a:p>
            <a:pPr marL="171450" indent="-171450">
              <a:buFontTx/>
              <a:buChar char="-"/>
            </a:pPr>
            <a:r>
              <a:rPr lang="cs-CZ" dirty="0"/>
              <a:t>Plus detaily k oběma typům (viz předchozí slide)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539E-3727-4FA6-BCFA-C9FFE77BC51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3271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 a nyní ke správě licencí</a:t>
            </a:r>
          </a:p>
          <a:p>
            <a:endParaRPr lang="cs-CZ" dirty="0"/>
          </a:p>
          <a:p>
            <a:r>
              <a:rPr lang="cs-CZ" dirty="0"/>
              <a:t>Každý uživatel (</a:t>
            </a:r>
            <a:r>
              <a:rPr lang="cs-CZ" dirty="0" err="1"/>
              <a:t>Select</a:t>
            </a:r>
            <a:r>
              <a:rPr lang="cs-CZ" dirty="0"/>
              <a:t> či </a:t>
            </a:r>
            <a:r>
              <a:rPr lang="cs-CZ" dirty="0" err="1"/>
              <a:t>neSelect</a:t>
            </a:r>
            <a:r>
              <a:rPr lang="cs-CZ" dirty="0"/>
              <a:t>), který má IMS účet, má přístup k portálu pro správu uživatelů a licencí</a:t>
            </a:r>
          </a:p>
          <a:p>
            <a:r>
              <a:rPr lang="cs-CZ" dirty="0"/>
              <a:t>Admin organizace má pak možnost měnit nastavení a přiřazení licencí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539E-3727-4FA6-BCFA-C9FFE77BC51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3373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Krátce o Bentley IMS účtu</a:t>
            </a:r>
          </a:p>
          <a:p>
            <a:pPr marL="171450" indent="-171450">
              <a:buFontTx/>
              <a:buChar char="-"/>
            </a:pPr>
            <a:r>
              <a:rPr lang="cs-CZ" dirty="0"/>
              <a:t>Na které produkty se vztahuje …dole pak ještě informace o pre-V8i SS10 licencích</a:t>
            </a:r>
          </a:p>
          <a:p>
            <a:pPr marL="171450" indent="-171450">
              <a:buFontTx/>
              <a:buChar char="-"/>
            </a:pPr>
            <a:r>
              <a:rPr lang="cs-CZ" dirty="0"/>
              <a:t>Jak se licence ověřují … platí pro všechny SES produkty</a:t>
            </a:r>
          </a:p>
          <a:p>
            <a:pPr marL="0" indent="0">
              <a:buFontTx/>
              <a:buNone/>
            </a:pPr>
            <a:r>
              <a:rPr lang="cs-CZ" dirty="0"/>
              <a:t>Dvě možnosti přiřazení licencí</a:t>
            </a:r>
          </a:p>
          <a:p>
            <a:pPr marL="171450" indent="-171450">
              <a:buFontTx/>
              <a:buChar char="-"/>
            </a:pPr>
            <a:r>
              <a:rPr lang="cs-CZ" dirty="0"/>
              <a:t>Sdílená (ověřuje se on-line na Bentley, umožňuje sdílení)</a:t>
            </a:r>
          </a:p>
          <a:p>
            <a:pPr marL="171450" indent="-171450">
              <a:buFontTx/>
              <a:buChar char="-"/>
            </a:pPr>
            <a:r>
              <a:rPr lang="cs-CZ" dirty="0"/>
              <a:t>Fixní (vyzvednutá licence)</a:t>
            </a:r>
          </a:p>
          <a:p>
            <a:pPr marL="0" indent="0">
              <a:buFontTx/>
              <a:buNone/>
            </a:pPr>
            <a:r>
              <a:rPr lang="cs-CZ" dirty="0"/>
              <a:t>Pár slov k správě licencí (</a:t>
            </a:r>
            <a:r>
              <a:rPr lang="cs-CZ" dirty="0" err="1"/>
              <a:t>Entitlements</a:t>
            </a:r>
            <a:r>
              <a:rPr lang="cs-CZ" dirty="0"/>
              <a:t>)</a:t>
            </a:r>
          </a:p>
          <a:p>
            <a:pPr marL="0" indent="0">
              <a:buFontTx/>
              <a:buNone/>
            </a:pPr>
            <a:r>
              <a:rPr lang="cs-CZ" dirty="0"/>
              <a:t>- Lze omezit využití licencí … přiřazením a zákazem … viz další slide ke správě licencí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539E-3727-4FA6-BCFA-C9FFE77BC51C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0435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Nejprve správa uživatelů</a:t>
            </a:r>
          </a:p>
          <a:p>
            <a:endParaRPr lang="cs-CZ" dirty="0"/>
          </a:p>
          <a:p>
            <a:r>
              <a:rPr lang="cs-CZ" dirty="0"/>
              <a:t>Opět … je dostupné i pro </a:t>
            </a:r>
            <a:r>
              <a:rPr lang="cs-CZ" dirty="0" err="1"/>
              <a:t>jednomužnou</a:t>
            </a:r>
            <a:r>
              <a:rPr lang="cs-CZ" dirty="0"/>
              <a:t> firmu</a:t>
            </a:r>
          </a:p>
          <a:p>
            <a:r>
              <a:rPr lang="cs-CZ" dirty="0"/>
              <a:t>Lze vytvářet skupiny, zamykat uživatele, přiřazovat role, …</a:t>
            </a:r>
          </a:p>
          <a:p>
            <a:endParaRPr lang="cs-CZ" dirty="0"/>
          </a:p>
          <a:p>
            <a:r>
              <a:rPr lang="cs-CZ" dirty="0"/>
              <a:t>A další možnosti – zde je možné přepnout na živou ukázku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539E-3727-4FA6-BCFA-C9FFE77BC51C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8646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Správa licencí</a:t>
            </a:r>
          </a:p>
          <a:p>
            <a:pPr marL="171450" indent="-171450">
              <a:buFontTx/>
              <a:buChar char="-"/>
            </a:pPr>
            <a:r>
              <a:rPr lang="cs-CZ" dirty="0"/>
              <a:t>Přiřazení nebo zákaz</a:t>
            </a:r>
          </a:p>
          <a:p>
            <a:pPr marL="171450" indent="-171450">
              <a:buFontTx/>
              <a:buChar char="-"/>
            </a:pPr>
            <a:r>
              <a:rPr lang="cs-CZ" dirty="0"/>
              <a:t>Notifikace před překročením (</a:t>
            </a:r>
            <a:r>
              <a:rPr lang="cs-CZ" dirty="0" err="1"/>
              <a:t>Alerting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539E-3727-4FA6-BCFA-C9FFE77BC51C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9993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Jednotlivé úrovně nastavení přístupu k licencím</a:t>
            </a:r>
          </a:p>
          <a:p>
            <a:pPr marL="171450" indent="-171450">
              <a:buFontTx/>
              <a:buChar char="-"/>
            </a:pPr>
            <a:r>
              <a:rPr lang="cs-CZ" dirty="0"/>
              <a:t>Vzestupně dle priority v hierarchii … pokud dovolím na uživatele, bude ji moci užívat, i když vše ostatní bude zakázané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539E-3727-4FA6-BCFA-C9FFE77BC51C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7351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Portál obsahuje rozsáhlé statistiky o využití produktů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539E-3727-4FA6-BCFA-C9FFE77BC51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486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15480" y="1916832"/>
            <a:ext cx="8683013" cy="1470025"/>
          </a:xfrm>
          <a:prstGeom prst="rect">
            <a:avLst/>
          </a:prstGeom>
        </p:spPr>
        <p:txBody>
          <a:bodyPr anchor="ctr"/>
          <a:lstStyle>
            <a:lvl1pPr>
              <a:defRPr sz="4800">
                <a:latin typeface="Univers" panose="020B0503020202020204" pitchFamily="34" charset="0"/>
                <a:ea typeface="Microsoft Sans Serif" panose="020B06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15480" y="4869160"/>
            <a:ext cx="8568952" cy="124854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200">
                <a:solidFill>
                  <a:schemeClr val="bg1">
                    <a:lumMod val="65000"/>
                  </a:schemeClr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err="1">
                <a:solidFill>
                  <a:schemeClr val="tx1"/>
                </a:solidFill>
              </a:rPr>
              <a:t>aaa</a:t>
            </a:r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 userDrawn="1"/>
        </p:nvSpPr>
        <p:spPr>
          <a:xfrm>
            <a:off x="0" y="0"/>
            <a:ext cx="527381" cy="14847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7" name="Obdĺžnik 6"/>
          <p:cNvSpPr/>
          <p:nvPr userDrawn="1"/>
        </p:nvSpPr>
        <p:spPr>
          <a:xfrm>
            <a:off x="0" y="0"/>
            <a:ext cx="815413" cy="19888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AFFE4E-9E86-9C93-00ED-2FE3F87C2EC3}"/>
              </a:ext>
            </a:extLst>
          </p:cNvPr>
          <p:cNvGrpSpPr/>
          <p:nvPr userDrawn="1"/>
        </p:nvGrpSpPr>
        <p:grpSpPr>
          <a:xfrm>
            <a:off x="10668847" y="71415"/>
            <a:ext cx="1415480" cy="1428897"/>
            <a:chOff x="10668847" y="71415"/>
            <a:chExt cx="1415480" cy="14288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BD5E71-005C-3F74-6536-E3B33E30BE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847" y="71415"/>
              <a:ext cx="1415480" cy="1428897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49D74015-2EE4-6270-69C5-9B2C75DB6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9403" y="1025818"/>
              <a:ext cx="976765" cy="307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366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4703" y="1556792"/>
            <a:ext cx="11247697" cy="475252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Univers" panose="020B0503020202020204" pitchFamily="34" charset="0"/>
              </a:defRPr>
            </a:lvl1pPr>
            <a:lvl2pPr>
              <a:defRPr sz="2400">
                <a:latin typeface="Univers" panose="020B0503020202020204" pitchFamily="34" charset="0"/>
              </a:defRPr>
            </a:lvl2pPr>
            <a:lvl3pPr>
              <a:defRPr sz="2000">
                <a:latin typeface="Univers" panose="020B0503020202020204" pitchFamily="34" charset="0"/>
              </a:defRPr>
            </a:lvl3pPr>
            <a:lvl4pPr>
              <a:defRPr sz="1800">
                <a:latin typeface="Univers" panose="020B0503020202020204" pitchFamily="34" charset="0"/>
              </a:defRPr>
            </a:lvl4pPr>
            <a:lvl5pPr>
              <a:defRPr sz="1800">
                <a:latin typeface="Univers" panose="020B0503020202020204" pitchFamily="34" charset="0"/>
              </a:defRPr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03" y="170892"/>
            <a:ext cx="11247697" cy="1143000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chemeClr val="accent3">
                    <a:lumMod val="75000"/>
                  </a:schemeClr>
                </a:solidFill>
                <a:latin typeface="Univers" panose="020B0503020202020204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 txBox="1">
            <a:spLocks/>
          </p:cNvSpPr>
          <p:nvPr userDrawn="1"/>
        </p:nvSpPr>
        <p:spPr>
          <a:xfrm>
            <a:off x="11551920" y="6544319"/>
            <a:ext cx="58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10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b="1">
                <a:solidFill>
                  <a:schemeClr val="bg1"/>
                </a:solidFill>
              </a:rPr>
              <a:t> </a:t>
            </a:r>
            <a:fld id="{C2441239-553E-4F4C-85A9-3CE96AE9774C}" type="slidenum">
              <a:rPr lang="sk-SK" sz="1100" b="0" kern="1200" spc="30" baseline="0" smtClean="0">
                <a:solidFill>
                  <a:schemeClr val="bg1"/>
                </a:solidFill>
                <a:latin typeface="Univers 47 CondensedLight" panose="020B0706030503050204" pitchFamily="34" charset="0"/>
                <a:ea typeface="Segoe UI Black" panose="020B0A02040204020203" pitchFamily="34" charset="0"/>
                <a:cs typeface="+mn-cs"/>
              </a:rPr>
              <a:pPr/>
              <a:t>‹#›</a:t>
            </a:fld>
            <a:r>
              <a:rPr lang="sk-SK" sz="1200" b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616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 userDrawn="1"/>
        </p:nvSpPr>
        <p:spPr>
          <a:xfrm>
            <a:off x="0" y="0"/>
            <a:ext cx="815413" cy="19888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687275" y="3201811"/>
            <a:ext cx="4912781" cy="124854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Ďakujem za pozornosť.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7DE9D30E-D553-47D3-922F-DC602F393BA6}"/>
              </a:ext>
            </a:extLst>
          </p:cNvPr>
          <p:cNvSpPr/>
          <p:nvPr userDrawn="1"/>
        </p:nvSpPr>
        <p:spPr>
          <a:xfrm>
            <a:off x="7372489" y="4221088"/>
            <a:ext cx="9446400" cy="10238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E0ADF1D9-3F20-4A02-86BF-EDDD706F24A7}"/>
              </a:ext>
            </a:extLst>
          </p:cNvPr>
          <p:cNvSpPr/>
          <p:nvPr userDrawn="1"/>
        </p:nvSpPr>
        <p:spPr>
          <a:xfrm>
            <a:off x="8409025" y="4221088"/>
            <a:ext cx="8208000" cy="1023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13" name="Kosoštvorec 12">
            <a:extLst>
              <a:ext uri="{FF2B5EF4-FFF2-40B4-BE49-F238E27FC236}">
                <a16:creationId xmlns:a16="http://schemas.microsoft.com/office/drawing/2014/main" id="{D901E452-0484-4E7B-A190-6489632F8AC6}"/>
              </a:ext>
            </a:extLst>
          </p:cNvPr>
          <p:cNvSpPr/>
          <p:nvPr userDrawn="1"/>
        </p:nvSpPr>
        <p:spPr>
          <a:xfrm>
            <a:off x="8205092" y="4244576"/>
            <a:ext cx="162056" cy="162056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F211162F-B407-4E3D-AA43-25CA87DF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00"/>
          <a:stretch/>
        </p:blipFill>
        <p:spPr>
          <a:xfrm>
            <a:off x="7372489" y="3638720"/>
            <a:ext cx="1024392" cy="565445"/>
          </a:xfrm>
          <a:prstGeom prst="rect">
            <a:avLst/>
          </a:prstGeom>
        </p:spPr>
      </p:pic>
      <p:pic>
        <p:nvPicPr>
          <p:cNvPr id="2" name="Picture 1" descr="A red and white logo&#10;&#10;AI-generated content may be incorrect.">
            <a:extLst>
              <a:ext uri="{FF2B5EF4-FFF2-40B4-BE49-F238E27FC236}">
                <a16:creationId xmlns:a16="http://schemas.microsoft.com/office/drawing/2014/main" id="{196D77F0-F296-4701-896D-B1B938DE41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306" y="4602085"/>
            <a:ext cx="1358119" cy="452639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C25BA6B5-3E6E-B5A0-0DEF-AA3BBE82A3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2802874"/>
            <a:ext cx="1532586" cy="464781"/>
          </a:xfrm>
          <a:prstGeom prst="rect">
            <a:avLst/>
          </a:prstGeom>
        </p:spPr>
      </p:pic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BD517530-E155-D183-60E9-019A7E3A535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115" y="5551572"/>
            <a:ext cx="2263584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3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FFA099-1722-6905-16DC-B859ECCBB7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847" y="71415"/>
            <a:ext cx="1415480" cy="1428897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4703" y="1556792"/>
            <a:ext cx="6625393" cy="4752528"/>
          </a:xfrm>
          <a:prstGeom prst="rect">
            <a:avLst/>
          </a:prstGeom>
        </p:spPr>
        <p:txBody>
          <a:bodyPr/>
          <a:lstStyle>
            <a:lvl1pPr>
              <a:defRPr lang="sk-SK" sz="2800" dirty="0">
                <a:latin typeface="Univers" panose="020B0503020202020204" pitchFamily="34" charset="0"/>
              </a:defRPr>
            </a:lvl1pPr>
            <a:lvl2pPr>
              <a:defRPr lang="sk-SK" sz="2400" dirty="0">
                <a:latin typeface="Univers" panose="020B0503020202020204" pitchFamily="34" charset="0"/>
              </a:defRPr>
            </a:lvl2pPr>
            <a:lvl3pPr>
              <a:defRPr lang="sk-SK" sz="2000" dirty="0">
                <a:latin typeface="Univers" panose="020B0503020202020204" pitchFamily="34" charset="0"/>
              </a:defRPr>
            </a:lvl3pPr>
            <a:lvl4pPr>
              <a:defRPr lang="sk-SK" sz="1800" dirty="0">
                <a:latin typeface="Univers" panose="020B0503020202020204" pitchFamily="34" charset="0"/>
              </a:defRPr>
            </a:lvl4pPr>
            <a:lvl5pPr>
              <a:defRPr lang="sk-SK" sz="1800" dirty="0">
                <a:latin typeface="Univers" panose="020B0503020202020204" pitchFamily="34" charset="0"/>
              </a:defRPr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03" y="170892"/>
            <a:ext cx="11247697" cy="1143000"/>
          </a:xfrm>
          <a:prstGeom prst="rect">
            <a:avLst/>
          </a:prstGeom>
        </p:spPr>
        <p:txBody>
          <a:bodyPr anchor="ctr"/>
          <a:lstStyle>
            <a:lvl1pPr>
              <a:defRPr lang="sk-SK" sz="4400" dirty="0">
                <a:solidFill>
                  <a:schemeClr val="accent3">
                    <a:lumMod val="75000"/>
                  </a:schemeClr>
                </a:solidFill>
                <a:latin typeface="Univers" panose="020B0503020202020204" pitchFamily="34" charset="0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/>
          </p:cNvSpPr>
          <p:nvPr userDrawn="1"/>
        </p:nvSpPr>
        <p:spPr>
          <a:xfrm>
            <a:off x="11551920" y="6544319"/>
            <a:ext cx="58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10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b="1">
                <a:solidFill>
                  <a:schemeClr val="bg1"/>
                </a:solidFill>
              </a:rPr>
              <a:t> </a:t>
            </a:r>
            <a:fld id="{C2441239-553E-4F4C-85A9-3CE96AE9774C}" type="slidenum">
              <a:rPr lang="sk-SK" sz="1100" b="0" kern="1200" spc="30" baseline="0" smtClean="0">
                <a:solidFill>
                  <a:schemeClr val="bg1">
                    <a:lumMod val="95000"/>
                  </a:schemeClr>
                </a:solidFill>
                <a:latin typeface="Univers 47 CondensedLight" panose="020B0706030503050204" pitchFamily="34" charset="0"/>
                <a:ea typeface="Segoe UI Black" panose="020B0A02040204020203" pitchFamily="34" charset="0"/>
                <a:cs typeface="+mn-cs"/>
              </a:rPr>
              <a:pPr/>
              <a:t>‹#›</a:t>
            </a:fld>
            <a:r>
              <a:rPr lang="sk-SK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Zástupný symbol obsahu 2">
            <a:extLst>
              <a:ext uri="{FF2B5EF4-FFF2-40B4-BE49-F238E27FC236}">
                <a16:creationId xmlns:a16="http://schemas.microsoft.com/office/drawing/2014/main" id="{F78F289E-2757-4D8B-ADD8-1599D99EB78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61200" y="1556791"/>
            <a:ext cx="4521200" cy="4717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Univers" panose="020B0503020202020204" pitchFamily="34" charset="0"/>
              </a:defRPr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52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5"/>
          <p:cNvSpPr txBox="1">
            <a:spLocks/>
          </p:cNvSpPr>
          <p:nvPr userDrawn="1"/>
        </p:nvSpPr>
        <p:spPr>
          <a:xfrm>
            <a:off x="11582400" y="6475739"/>
            <a:ext cx="58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10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/>
              <a:t> </a:t>
            </a:r>
            <a:fld id="{C2441239-553E-4F4C-85A9-3CE96AE9774C}" type="slidenum">
              <a:rPr lang="sk-SK" sz="1200" smtClean="0">
                <a:solidFill>
                  <a:srgbClr val="FFC000"/>
                </a:solidFill>
              </a:rPr>
              <a:pPr/>
              <a:t>‹#›</a:t>
            </a:fld>
            <a:r>
              <a:rPr lang="sk-SK" sz="1200"/>
              <a:t> </a:t>
            </a:r>
          </a:p>
        </p:txBody>
      </p:sp>
      <p:sp>
        <p:nvSpPr>
          <p:cNvPr id="8" name="Obdĺžnik 7"/>
          <p:cNvSpPr/>
          <p:nvPr/>
        </p:nvSpPr>
        <p:spPr>
          <a:xfrm>
            <a:off x="-1" y="6577226"/>
            <a:ext cx="12192001" cy="28800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10" name="Zástupný symbol čísla snímky 5"/>
          <p:cNvSpPr txBox="1">
            <a:spLocks/>
          </p:cNvSpPr>
          <p:nvPr userDrawn="1"/>
        </p:nvSpPr>
        <p:spPr>
          <a:xfrm>
            <a:off x="9256015" y="6538664"/>
            <a:ext cx="17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10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900" b="0" spc="100" baseline="0">
                <a:solidFill>
                  <a:schemeClr val="bg1">
                    <a:lumMod val="95000"/>
                  </a:schemeClr>
                </a:solidFill>
                <a:latin typeface="Univers 47 CondensedLight" panose="020B0706030503050204" pitchFamily="34" charset="0"/>
                <a:ea typeface="Segoe UI Black" panose="020B0A02040204020203" pitchFamily="34" charset="0"/>
              </a:rPr>
              <a:t>www.ings.sk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2AFBF8EC-BC08-421C-8C6A-FB06591E50F1}"/>
              </a:ext>
            </a:extLst>
          </p:cNvPr>
          <p:cNvSpPr/>
          <p:nvPr userDrawn="1"/>
        </p:nvSpPr>
        <p:spPr>
          <a:xfrm rot="8100000">
            <a:off x="11117310" y="6433226"/>
            <a:ext cx="288000" cy="28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</p:spTree>
    <p:extLst>
      <p:ext uri="{BB962C8B-B14F-4D97-AF65-F5344CB8AC3E}">
        <p14:creationId xmlns:p14="http://schemas.microsoft.com/office/powerpoint/2010/main" val="419055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67" r:id="rId3"/>
    <p:sldLayoutId id="2147483670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connect.bentley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odpora@ings.s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/>
        <p:txBody>
          <a:bodyPr anchor="b" anchorCtr="0"/>
          <a:lstStyle/>
          <a:p>
            <a:r>
              <a:rPr lang="sk-SK" dirty="0">
                <a:latin typeface="Univers" panose="020B0503020202020204" pitchFamily="34" charset="0"/>
              </a:rPr>
              <a:t>Bentley licencie pre desktop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62A83-2506-4699-86DA-39F415DCFA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  <a:latin typeface="Univers" panose="020B0503020202020204" pitchFamily="34" charset="0"/>
              </a:rPr>
              <a:t>iNGs Info Deň </a:t>
            </a:r>
            <a:r>
              <a:rPr lang="en-US" dirty="0">
                <a:solidFill>
                  <a:schemeClr val="tx1"/>
                </a:solidFill>
                <a:latin typeface="Univers" panose="020B0503020202020204" pitchFamily="34" charset="0"/>
              </a:rPr>
              <a:t>2025</a:t>
            </a:r>
            <a:endParaRPr lang="sk-SK" dirty="0">
              <a:solidFill>
                <a:schemeClr val="tx1"/>
              </a:solidFill>
              <a:latin typeface="Univers" panose="020B05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Univers" panose="020B0503020202020204" pitchFamily="34" charset="0"/>
              </a:rPr>
              <a:t>Bratislava / </a:t>
            </a:r>
            <a:r>
              <a:rPr lang="sk-SK" dirty="0">
                <a:solidFill>
                  <a:schemeClr val="tx1"/>
                </a:solidFill>
                <a:latin typeface="Univers" panose="020B0503020202020204" pitchFamily="34" charset="0"/>
              </a:rPr>
              <a:t>Liptovský Mikuláš</a:t>
            </a:r>
          </a:p>
          <a:p>
            <a:r>
              <a:rPr lang="cs-CZ" dirty="0">
                <a:solidFill>
                  <a:schemeClr val="tx1"/>
                </a:solidFill>
                <a:latin typeface="Univers" panose="020B0503020202020204" pitchFamily="34" charset="0"/>
              </a:rPr>
              <a:t>Tomáš Staněk</a:t>
            </a:r>
            <a:endParaRPr lang="sk-SK" dirty="0">
              <a:solidFill>
                <a:schemeClr val="tx1"/>
              </a:solidFill>
              <a:latin typeface="Univers" panose="020B0503020202020204" pitchFamily="34" charset="0"/>
            </a:endParaRPr>
          </a:p>
        </p:txBody>
      </p:sp>
      <p:sp>
        <p:nvSpPr>
          <p:cNvPr id="2" name="AutoShape 2" descr="Výsledok vyh&amp;lcaron;adávania obrázkov pre dopyt bentley systems"/>
          <p:cNvSpPr>
            <a:spLocks noChangeAspect="1" noChangeArrowheads="1"/>
          </p:cNvSpPr>
          <p:nvPr/>
        </p:nvSpPr>
        <p:spPr bwMode="auto">
          <a:xfrm>
            <a:off x="-2000547" y="-10472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59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163DD40-2A94-46EF-A9A3-9DC2F29FA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licencí a uživatelů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AD57A97-4F4F-48CA-9CEC-83A79FC83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50" y="1490431"/>
            <a:ext cx="7538316" cy="3877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97F4FF-6E7C-02BF-B7E2-DADBD98EF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8465" y="3429001"/>
            <a:ext cx="6487457" cy="33272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2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AFEC7-AFAF-665F-2E5C-BB7A389C7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FFC7F55-3A84-3E6F-D411-AD223592E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3" y="170892"/>
            <a:ext cx="11581072" cy="1143000"/>
          </a:xfrm>
        </p:spPr>
        <p:txBody>
          <a:bodyPr/>
          <a:lstStyle/>
          <a:p>
            <a:r>
              <a:rPr lang="cs-CZ" dirty="0"/>
              <a:t>Doporučení, zkušenosti, tipy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E58D624-0E5F-6DE0-1E3C-BD4C2E21A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5164" y="2145560"/>
            <a:ext cx="3314279" cy="2566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ástupný obsah 1">
            <a:extLst>
              <a:ext uri="{FF2B5EF4-FFF2-40B4-BE49-F238E27FC236}">
                <a16:creationId xmlns:a16="http://schemas.microsoft.com/office/drawing/2014/main" id="{1DD58894-5DCC-C6F2-D817-4B7F2175A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03" y="1556792"/>
            <a:ext cx="9866572" cy="4752528"/>
          </a:xfrm>
        </p:spPr>
        <p:txBody>
          <a:bodyPr/>
          <a:lstStyle/>
          <a:p>
            <a:r>
              <a:rPr lang="cs-CZ" dirty="0"/>
              <a:t>Každý uživatel má přístup na </a:t>
            </a:r>
            <a:r>
              <a:rPr lang="cs-CZ" dirty="0">
                <a:hlinkClick r:id="rId4"/>
              </a:rPr>
              <a:t>connect.bentley.com</a:t>
            </a:r>
            <a:endParaRPr lang="cs-CZ" dirty="0"/>
          </a:p>
          <a:p>
            <a:pPr lvl="1"/>
            <a:r>
              <a:rPr lang="cs-CZ" dirty="0"/>
              <a:t>Lokalizovaný interface, přehled licencí</a:t>
            </a:r>
          </a:p>
          <a:p>
            <a:pPr lvl="1"/>
            <a:r>
              <a:rPr lang="cs-CZ" dirty="0"/>
              <a:t>Evidence uživatelů, notifikačních e-mailů</a:t>
            </a:r>
          </a:p>
          <a:p>
            <a:r>
              <a:rPr lang="cs-CZ" dirty="0"/>
              <a:t>Zabezpečení nechtěného spuštění licence</a:t>
            </a:r>
          </a:p>
          <a:p>
            <a:pPr lvl="1"/>
            <a:r>
              <a:rPr lang="cs-CZ" dirty="0"/>
              <a:t>Zákaz volného užití licencí (Default Access: Deny)</a:t>
            </a:r>
          </a:p>
          <a:p>
            <a:pPr lvl="1"/>
            <a:r>
              <a:rPr lang="cs-CZ" dirty="0"/>
              <a:t>Povolení konkrétní licence pouze na konkrétního uživatele</a:t>
            </a:r>
          </a:p>
          <a:p>
            <a:pPr lvl="1"/>
            <a:r>
              <a:rPr lang="cs-CZ" dirty="0" err="1"/>
              <a:t>Alert</a:t>
            </a:r>
            <a:r>
              <a:rPr lang="cs-CZ" dirty="0"/>
              <a:t> před překročením </a:t>
            </a:r>
          </a:p>
          <a:p>
            <a:pPr lvl="1"/>
            <a:r>
              <a:rPr lang="cs-CZ" dirty="0"/>
              <a:t>Zákaz off-line spuštění</a:t>
            </a:r>
          </a:p>
          <a:p>
            <a:r>
              <a:rPr lang="cs-CZ" dirty="0"/>
              <a:t>Kontrola statistik</a:t>
            </a:r>
          </a:p>
          <a:p>
            <a:pPr marL="0" indent="0">
              <a:buNone/>
            </a:pPr>
            <a:endParaRPr lang="cs-CZ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D74208-627D-3B38-AC54-4C005AB98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0" y="4564644"/>
            <a:ext cx="6220618" cy="20995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14278A7-9A63-E474-3199-962E4B5DF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2591" y="4321744"/>
            <a:ext cx="1768684" cy="142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AFEC7-AFAF-665F-2E5C-BB7A389C7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FFC7F55-3A84-3E6F-D411-AD223592E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3" y="170892"/>
            <a:ext cx="11581072" cy="1143000"/>
          </a:xfrm>
        </p:spPr>
        <p:txBody>
          <a:bodyPr/>
          <a:lstStyle/>
          <a:p>
            <a:r>
              <a:rPr lang="cs-CZ" dirty="0"/>
              <a:t>Doporučení, zkušenosti, tipy</a:t>
            </a:r>
            <a:endParaRPr lang="en-GB" dirty="0"/>
          </a:p>
        </p:txBody>
      </p:sp>
      <p:sp>
        <p:nvSpPr>
          <p:cNvPr id="8" name="Zástupný obsah 1">
            <a:extLst>
              <a:ext uri="{FF2B5EF4-FFF2-40B4-BE49-F238E27FC236}">
                <a16:creationId xmlns:a16="http://schemas.microsoft.com/office/drawing/2014/main" id="{1DD58894-5DCC-C6F2-D817-4B7F2175A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03" y="1556792"/>
            <a:ext cx="10838122" cy="4752528"/>
          </a:xfrm>
        </p:spPr>
        <p:txBody>
          <a:bodyPr/>
          <a:lstStyle/>
          <a:p>
            <a:r>
              <a:rPr lang="cs-CZ" dirty="0"/>
              <a:t>Starší verze produktů (</a:t>
            </a:r>
            <a:r>
              <a:rPr lang="cs-CZ" dirty="0" err="1"/>
              <a:t>pre</a:t>
            </a:r>
            <a:r>
              <a:rPr lang="cs-CZ" dirty="0"/>
              <a:t> V8i SS10)</a:t>
            </a:r>
          </a:p>
          <a:p>
            <a:pPr lvl="1"/>
            <a:r>
              <a:rPr lang="cs-CZ" dirty="0"/>
              <a:t>Licenci lze vyzvednout přes starý hostovaný </a:t>
            </a:r>
            <a:r>
              <a:rPr lang="cs-CZ" dirty="0" err="1"/>
              <a:t>Select</a:t>
            </a:r>
            <a:r>
              <a:rPr lang="cs-CZ" dirty="0"/>
              <a:t> server</a:t>
            </a:r>
          </a:p>
          <a:p>
            <a:pPr lvl="1"/>
            <a:r>
              <a:rPr lang="cs-CZ" dirty="0"/>
              <a:t>Využití licence je nicméně též evidováno</a:t>
            </a:r>
          </a:p>
          <a:p>
            <a:pPr lvl="1"/>
            <a:r>
              <a:rPr lang="cs-CZ" dirty="0"/>
              <a:t>Při současném použití nových verzí může tedy dojít k překročení</a:t>
            </a:r>
          </a:p>
          <a:p>
            <a:r>
              <a:rPr lang="cs-CZ" dirty="0"/>
              <a:t>Nutno zohlednit při nastavení limitů pro </a:t>
            </a:r>
            <a:r>
              <a:rPr lang="cs-CZ" dirty="0" err="1"/>
              <a:t>Alerting</a:t>
            </a:r>
            <a:endParaRPr lang="cs-CZ" dirty="0"/>
          </a:p>
          <a:p>
            <a:pPr lvl="1"/>
            <a:r>
              <a:rPr lang="cs-CZ" dirty="0"/>
              <a:t>Snížit celkový počet o starší verze</a:t>
            </a:r>
          </a:p>
          <a:p>
            <a:r>
              <a:rPr lang="cs-CZ" dirty="0"/>
              <a:t>Případně povýšit na novější verzi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Select</a:t>
            </a:r>
            <a:r>
              <a:rPr lang="cs-CZ" dirty="0">
                <a:sym typeface="Wingdings" panose="05000000000000000000" pitchFamily="2" charset="2"/>
              </a:rPr>
              <a:t> nebo pronájem</a:t>
            </a:r>
            <a:endParaRPr lang="cs-CZ" dirty="0"/>
          </a:p>
          <a:p>
            <a:pPr marL="0" indent="0">
              <a:buNone/>
            </a:pPr>
            <a:endParaRPr lang="cs-CZ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Zástupný obsah 6">
            <a:extLst>
              <a:ext uri="{FF2B5EF4-FFF2-40B4-BE49-F238E27FC236}">
                <a16:creationId xmlns:a16="http://schemas.microsoft.com/office/drawing/2014/main" id="{5AABBA32-4187-6A3A-E6BF-8DECFB012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7150" y="4907482"/>
            <a:ext cx="6485634" cy="16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8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163DD40-2A94-46EF-A9A3-9DC2F29FA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– </a:t>
            </a:r>
            <a:r>
              <a:rPr lang="cs-CZ">
                <a:hlinkClick r:id="rId3"/>
              </a:rPr>
              <a:t>podpora@ings.sk</a:t>
            </a:r>
            <a:r>
              <a:rPr lang="cs-CZ"/>
              <a:t> 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95F4F9-51E4-45DC-BBEB-178181A54D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303" y="1425278"/>
            <a:ext cx="5774886" cy="35075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37456D0-FD54-4653-97F8-F4F0FA3A95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8796" y="4093320"/>
            <a:ext cx="5873604" cy="2166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093E75A-F0A9-390C-B908-9E7CFF031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7153" y="2063203"/>
            <a:ext cx="3130113" cy="34999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9230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172D2-D60E-2F2B-DFC5-DECEC6EF1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F68B39-AB2F-DA72-861E-9BAA385D7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03" y="1556792"/>
            <a:ext cx="10193716" cy="4752528"/>
          </a:xfrm>
        </p:spPr>
        <p:txBody>
          <a:bodyPr/>
          <a:lstStyle/>
          <a:p>
            <a:r>
              <a:rPr lang="cs-CZ" dirty="0"/>
              <a:t>20% sleva na roční pronájem Virtuosity</a:t>
            </a:r>
          </a:p>
          <a:p>
            <a:pPr lvl="1"/>
            <a:r>
              <a:rPr lang="cs-CZ" dirty="0"/>
              <a:t>bez nutnosti pokrýt ostatní produkty </a:t>
            </a:r>
            <a:r>
              <a:rPr lang="cs-CZ" dirty="0" err="1"/>
              <a:t>Selectem</a:t>
            </a:r>
            <a:endParaRPr lang="cs-CZ" dirty="0"/>
          </a:p>
          <a:p>
            <a:pPr lvl="1"/>
            <a:r>
              <a:rPr lang="cs-CZ" dirty="0"/>
              <a:t>libovolná verze (</a:t>
            </a:r>
            <a:r>
              <a:rPr lang="cs-CZ" dirty="0" err="1"/>
              <a:t>Connect</a:t>
            </a:r>
            <a:r>
              <a:rPr lang="cs-CZ" dirty="0"/>
              <a:t> a vyšší)</a:t>
            </a:r>
          </a:p>
          <a:p>
            <a:pPr lvl="1"/>
            <a:r>
              <a:rPr lang="cs-CZ" dirty="0"/>
              <a:t>možnost měnit PC/uživatele každých 30 dní</a:t>
            </a:r>
          </a:p>
          <a:p>
            <a:r>
              <a:rPr lang="cs-CZ" dirty="0"/>
              <a:t>5% sleva na trvalé licence</a:t>
            </a:r>
          </a:p>
          <a:p>
            <a:pPr lvl="1"/>
            <a:r>
              <a:rPr lang="cs-CZ" dirty="0"/>
              <a:t>vztahuje se i na navýšení </a:t>
            </a:r>
            <a:r>
              <a:rPr lang="cs-CZ" dirty="0" err="1"/>
              <a:t>Selectu</a:t>
            </a:r>
            <a:br>
              <a:rPr lang="cs-CZ" dirty="0"/>
            </a:br>
            <a:r>
              <a:rPr lang="cs-CZ" dirty="0"/>
              <a:t>či nový členský </a:t>
            </a:r>
            <a:r>
              <a:rPr lang="cs-CZ" dirty="0" err="1"/>
              <a:t>Select</a:t>
            </a:r>
            <a:r>
              <a:rPr lang="cs-CZ" dirty="0"/>
              <a:t> poplatek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sk-SK" i="1" dirty="0"/>
          </a:p>
          <a:p>
            <a:pPr marL="0" indent="0">
              <a:buNone/>
            </a:pPr>
            <a:r>
              <a:rPr lang="sk-SK" i="1" dirty="0"/>
              <a:t>... Platné na objednávky do </a:t>
            </a:r>
            <a:r>
              <a:rPr lang="sk-SK" i="1" dirty="0" err="1"/>
              <a:t>pátku</a:t>
            </a:r>
            <a:r>
              <a:rPr lang="sk-SK" i="1" dirty="0"/>
              <a:t> 23.5.2025!</a:t>
            </a:r>
          </a:p>
          <a:p>
            <a:pPr lvl="1"/>
            <a:endParaRPr lang="sk-S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30235B-3CA6-C7DB-13CE-DAB315BE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Bentley Sales </a:t>
            </a:r>
            <a:r>
              <a:rPr lang="sk-SK" dirty="0" err="1"/>
              <a:t>Week</a:t>
            </a:r>
            <a:endParaRPr lang="sk-SK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75B0506-71C5-D12E-523E-6C4A02694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811" y="258465"/>
            <a:ext cx="4077486" cy="105542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A391AFB-BA57-B769-ECDD-C2301B774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6977" y="3734093"/>
            <a:ext cx="5700253" cy="16449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3552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>
                <a:solidFill>
                  <a:schemeClr val="tx1"/>
                </a:solidFill>
              </a:rPr>
              <a:t>Ďakujeme za pozornosť.</a:t>
            </a:r>
          </a:p>
        </p:txBody>
      </p:sp>
      <p:sp>
        <p:nvSpPr>
          <p:cNvPr id="3" name="Nadpis 7">
            <a:extLst>
              <a:ext uri="{FF2B5EF4-FFF2-40B4-BE49-F238E27FC236}">
                <a16:creationId xmlns:a16="http://schemas.microsoft.com/office/drawing/2014/main" id="{37DE8E4F-B6D4-4F46-9006-805875A0793A}"/>
              </a:ext>
            </a:extLst>
          </p:cNvPr>
          <p:cNvSpPr txBox="1">
            <a:spLocks/>
          </p:cNvSpPr>
          <p:nvPr/>
        </p:nvSpPr>
        <p:spPr>
          <a:xfrm>
            <a:off x="2135560" y="3068960"/>
            <a:ext cx="8496944" cy="18002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endParaRPr lang="sk-S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8618BD-8F0D-9C87-3181-98B29F137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600" dirty="0"/>
              <a:t>Přehled typů licencí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600" dirty="0"/>
              <a:t>Pronájmy licencí (Virtuosity)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600" dirty="0"/>
              <a:t>Způsoby licencování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600" dirty="0"/>
              <a:t>Možnosti nastavení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600" dirty="0"/>
              <a:t>Zabezpečení nechtěného spuštění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600" dirty="0"/>
              <a:t>Statistiky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600" dirty="0"/>
              <a:t>Další doporučení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5CB34-CA69-E14E-2F9F-0D61B9A2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Bentley </a:t>
            </a:r>
            <a:r>
              <a:rPr lang="cs-CZ" dirty="0" err="1"/>
              <a:t>licencie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 desktop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3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958E69-85D9-43CA-944A-284D506A0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03" y="1556792"/>
            <a:ext cx="10193716" cy="4752528"/>
          </a:xfrm>
        </p:spPr>
        <p:txBody>
          <a:bodyPr/>
          <a:lstStyle/>
          <a:p>
            <a:r>
              <a:rPr lang="cs-CZ" dirty="0"/>
              <a:t>Trvalé (permanent)</a:t>
            </a:r>
          </a:p>
          <a:p>
            <a:pPr lvl="1"/>
            <a:r>
              <a:rPr lang="cs-CZ" dirty="0"/>
              <a:t>licence (+ </a:t>
            </a:r>
            <a:r>
              <a:rPr lang="cs-CZ" dirty="0" err="1"/>
              <a:t>Select</a:t>
            </a:r>
            <a:r>
              <a:rPr lang="cs-CZ" dirty="0"/>
              <a:t>)</a:t>
            </a:r>
          </a:p>
          <a:p>
            <a:r>
              <a:rPr lang="cs-CZ" dirty="0"/>
              <a:t>Dočasné (pronájem)</a:t>
            </a:r>
          </a:p>
          <a:p>
            <a:pPr lvl="1"/>
            <a:r>
              <a:rPr lang="cs-CZ" dirty="0"/>
              <a:t>roční (Virtuosity)</a:t>
            </a:r>
          </a:p>
          <a:p>
            <a:pPr lvl="1"/>
            <a:r>
              <a:rPr lang="cs-CZ" dirty="0"/>
              <a:t>čtvrtletní (</a:t>
            </a:r>
            <a:r>
              <a:rPr lang="cs-CZ" dirty="0" err="1"/>
              <a:t>Select</a:t>
            </a:r>
            <a:r>
              <a:rPr lang="cs-CZ" dirty="0"/>
              <a:t> a </a:t>
            </a:r>
            <a:r>
              <a:rPr lang="cs-CZ" dirty="0" err="1"/>
              <a:t>OpenAccess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měsíční (CSS program)</a:t>
            </a:r>
          </a:p>
          <a:p>
            <a:r>
              <a:rPr lang="cs-CZ" dirty="0"/>
              <a:t>Virtuosity (pronájem)</a:t>
            </a:r>
          </a:p>
          <a:p>
            <a:pPr lvl="1"/>
            <a:r>
              <a:rPr lang="cs-CZ" dirty="0"/>
              <a:t>samostatné licence bez vazby na ostatní již zakoupené licence</a:t>
            </a:r>
          </a:p>
          <a:p>
            <a:pPr lvl="1"/>
            <a:r>
              <a:rPr lang="cs-CZ" dirty="0"/>
              <a:t>cenově zvýhodněné (např. </a:t>
            </a:r>
            <a:r>
              <a:rPr lang="cs-CZ" dirty="0" err="1"/>
              <a:t>OpenSite</a:t>
            </a:r>
            <a:r>
              <a:rPr lang="cs-CZ" dirty="0"/>
              <a:t>) + akce</a:t>
            </a:r>
          </a:p>
          <a:p>
            <a:pPr lvl="1"/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79DFF7-6FF4-4CD5-8521-ABB02096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Přehled</a:t>
            </a:r>
            <a:r>
              <a:rPr lang="sk-SK" dirty="0"/>
              <a:t> </a:t>
            </a:r>
            <a:r>
              <a:rPr lang="sk-SK" dirty="0" err="1"/>
              <a:t>typů</a:t>
            </a:r>
            <a:r>
              <a:rPr lang="sk-SK" dirty="0"/>
              <a:t> </a:t>
            </a:r>
            <a:r>
              <a:rPr lang="sk-SK" dirty="0" err="1"/>
              <a:t>licencí</a:t>
            </a:r>
            <a:r>
              <a:rPr lang="sk-SK" dirty="0"/>
              <a:t> 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0B662D9-50AF-4E62-EB0B-6A3B9060038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7509" y="1556792"/>
            <a:ext cx="6671616" cy="16447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6C115ED-7840-33E4-3A41-0BD5FE59C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049" y="5430271"/>
            <a:ext cx="3396076" cy="879049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4281CF8B-37A6-B0D2-1F84-988158BDEB41}"/>
              </a:ext>
            </a:extLst>
          </p:cNvPr>
          <p:cNvCxnSpPr>
            <a:cxnSpLocks/>
          </p:cNvCxnSpPr>
          <p:nvPr/>
        </p:nvCxnSpPr>
        <p:spPr>
          <a:xfrm>
            <a:off x="7585364" y="5642264"/>
            <a:ext cx="935181" cy="2275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EB468FB-183D-B97B-A347-259CEF1AC68A}"/>
              </a:ext>
            </a:extLst>
          </p:cNvPr>
          <p:cNvCxnSpPr>
            <a:cxnSpLocks/>
          </p:cNvCxnSpPr>
          <p:nvPr/>
        </p:nvCxnSpPr>
        <p:spPr>
          <a:xfrm flipV="1">
            <a:off x="5579918" y="2420493"/>
            <a:ext cx="3283527" cy="28807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CBE0F-E105-75F1-BF0C-445AF3232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557641-2C60-0CB0-3989-91AA672B1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03" y="1556792"/>
            <a:ext cx="10193716" cy="4752528"/>
          </a:xfrm>
        </p:spPr>
        <p:txBody>
          <a:bodyPr/>
          <a:lstStyle/>
          <a:p>
            <a:r>
              <a:rPr lang="cs-CZ" dirty="0"/>
              <a:t>20% sleva na roční pronájem Virtuosity</a:t>
            </a:r>
          </a:p>
          <a:p>
            <a:pPr lvl="1"/>
            <a:r>
              <a:rPr lang="cs-CZ" dirty="0"/>
              <a:t>bez nutnosti pokrýt ostatní produkty </a:t>
            </a:r>
            <a:r>
              <a:rPr lang="cs-CZ" dirty="0" err="1"/>
              <a:t>Selectem</a:t>
            </a:r>
            <a:endParaRPr lang="cs-CZ" dirty="0"/>
          </a:p>
          <a:p>
            <a:pPr lvl="1"/>
            <a:r>
              <a:rPr lang="cs-CZ" dirty="0"/>
              <a:t>libovolná verze (</a:t>
            </a:r>
            <a:r>
              <a:rPr lang="cs-CZ" dirty="0" err="1"/>
              <a:t>Connect</a:t>
            </a:r>
            <a:r>
              <a:rPr lang="cs-CZ" dirty="0"/>
              <a:t> a vyšší)</a:t>
            </a:r>
          </a:p>
          <a:p>
            <a:pPr lvl="1"/>
            <a:r>
              <a:rPr lang="cs-CZ" dirty="0"/>
              <a:t>možnost měnit PC/uživatele každých 30 dní</a:t>
            </a:r>
          </a:p>
          <a:p>
            <a:r>
              <a:rPr lang="cs-CZ" dirty="0"/>
              <a:t>5% sleva na trvalé licence</a:t>
            </a:r>
          </a:p>
          <a:p>
            <a:pPr lvl="1"/>
            <a:r>
              <a:rPr lang="cs-CZ" dirty="0"/>
              <a:t>vztahuje se i na navýšení </a:t>
            </a:r>
            <a:r>
              <a:rPr lang="cs-CZ" dirty="0" err="1"/>
              <a:t>Selectu</a:t>
            </a:r>
            <a:br>
              <a:rPr lang="cs-CZ" dirty="0"/>
            </a:br>
            <a:r>
              <a:rPr lang="cs-CZ" dirty="0"/>
              <a:t>či nový členský </a:t>
            </a:r>
            <a:r>
              <a:rPr lang="cs-CZ" dirty="0" err="1"/>
              <a:t>Select</a:t>
            </a:r>
            <a:r>
              <a:rPr lang="cs-CZ" dirty="0"/>
              <a:t> poplatek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sk-SK" i="1" dirty="0"/>
          </a:p>
          <a:p>
            <a:pPr marL="0" indent="0">
              <a:buNone/>
            </a:pPr>
            <a:r>
              <a:rPr lang="sk-SK" i="1" dirty="0"/>
              <a:t>... Platné na objednávky do </a:t>
            </a:r>
            <a:r>
              <a:rPr lang="sk-SK" i="1" dirty="0" err="1"/>
              <a:t>pátku</a:t>
            </a:r>
            <a:r>
              <a:rPr lang="sk-SK" i="1" dirty="0"/>
              <a:t> 23.5.2025!</a:t>
            </a:r>
          </a:p>
          <a:p>
            <a:pPr lvl="1"/>
            <a:endParaRPr lang="sk-S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0E667F-1DB1-9390-ACE2-B835DBE0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Bentley Sales </a:t>
            </a:r>
            <a:r>
              <a:rPr lang="sk-SK" dirty="0" err="1"/>
              <a:t>Week</a:t>
            </a:r>
            <a:endParaRPr lang="sk-SK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62EF96F-6F75-DC5E-9D34-701732681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811" y="258465"/>
            <a:ext cx="4077486" cy="105542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7F147FF-A493-1E82-23D9-2F409F332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6977" y="3734093"/>
            <a:ext cx="5700253" cy="16449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664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163DD40-2A94-46EF-A9A3-9DC2F29FA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Portál pro správu uživatelů a licencí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183922-1E08-43E1-8F7F-FAB9D89F2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080" y="1257314"/>
            <a:ext cx="6590738" cy="51204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9FDD19E-798C-486C-864A-746A61D11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481" y="1803918"/>
            <a:ext cx="2388519" cy="3409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ástupný obsah 1">
            <a:extLst>
              <a:ext uri="{FF2B5EF4-FFF2-40B4-BE49-F238E27FC236}">
                <a16:creationId xmlns:a16="http://schemas.microsoft.com/office/drawing/2014/main" id="{0BEA7462-3D00-4C6A-8839-EBD006CB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04" y="1556792"/>
            <a:ext cx="3696120" cy="4752528"/>
          </a:xfrm>
        </p:spPr>
        <p:txBody>
          <a:bodyPr/>
          <a:lstStyle/>
          <a:p>
            <a:r>
              <a:rPr lang="cs-CZ" dirty="0"/>
              <a:t>Uživatelé</a:t>
            </a:r>
          </a:p>
          <a:p>
            <a:r>
              <a:rPr lang="cs-CZ" dirty="0"/>
              <a:t>Role</a:t>
            </a:r>
          </a:p>
          <a:p>
            <a:r>
              <a:rPr lang="cs-CZ" dirty="0"/>
              <a:t>SW </a:t>
            </a:r>
            <a:r>
              <a:rPr lang="cs-CZ" dirty="0" err="1"/>
              <a:t>Downld</a:t>
            </a:r>
            <a:endParaRPr lang="cs-CZ" dirty="0"/>
          </a:p>
          <a:p>
            <a:r>
              <a:rPr lang="cs-CZ" dirty="0"/>
              <a:t>Licence</a:t>
            </a:r>
          </a:p>
          <a:p>
            <a:r>
              <a:rPr lang="cs-CZ" dirty="0" err="1"/>
              <a:t>Alerting</a:t>
            </a:r>
            <a:endParaRPr lang="cs-CZ" dirty="0"/>
          </a:p>
          <a:p>
            <a:r>
              <a:rPr lang="cs-CZ" dirty="0"/>
              <a:t>Statistiky </a:t>
            </a:r>
            <a:r>
              <a:rPr lang="cs-CZ" dirty="0" err="1"/>
              <a:t>licn</a:t>
            </a:r>
            <a:r>
              <a:rPr lang="cs-CZ" dirty="0"/>
              <a:t>/</a:t>
            </a:r>
            <a:r>
              <a:rPr lang="cs-CZ" dirty="0" err="1"/>
              <a:t>usr</a:t>
            </a:r>
            <a:endParaRPr lang="cs-CZ" dirty="0"/>
          </a:p>
          <a:p>
            <a:r>
              <a:rPr lang="cs-CZ" dirty="0"/>
              <a:t>Servis Bentley</a:t>
            </a:r>
          </a:p>
        </p:txBody>
      </p:sp>
    </p:spTree>
    <p:extLst>
      <p:ext uri="{BB962C8B-B14F-4D97-AF65-F5344CB8AC3E}">
        <p14:creationId xmlns:p14="http://schemas.microsoft.com/office/powerpoint/2010/main" val="53934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163DD40-2A94-46EF-A9A3-9DC2F29F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3" y="170892"/>
            <a:ext cx="11581072" cy="1143000"/>
          </a:xfrm>
        </p:spPr>
        <p:txBody>
          <a:bodyPr/>
          <a:lstStyle/>
          <a:p>
            <a:r>
              <a:rPr lang="cs-CZ" dirty="0"/>
              <a:t>Bentley IMS účet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183922-1E08-43E1-8F7F-FAB9D89F2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3218" y="2950321"/>
            <a:ext cx="4662400" cy="2209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9FDD19E-798C-486C-864A-746A61D11B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7099" y="1313892"/>
            <a:ext cx="2388519" cy="2161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ástupný obsah 1">
            <a:extLst>
              <a:ext uri="{FF2B5EF4-FFF2-40B4-BE49-F238E27FC236}">
                <a16:creationId xmlns:a16="http://schemas.microsoft.com/office/drawing/2014/main" id="{0BEA7462-3D00-4C6A-8839-EBD006CB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03" y="1556792"/>
            <a:ext cx="8952172" cy="4752528"/>
          </a:xfrm>
        </p:spPr>
        <p:txBody>
          <a:bodyPr/>
          <a:lstStyle/>
          <a:p>
            <a:r>
              <a:rPr lang="cs-CZ" dirty="0"/>
              <a:t>Všechny licence Bentley vyžadují IMS účet </a:t>
            </a:r>
          </a:p>
          <a:p>
            <a:pPr lvl="1"/>
            <a:r>
              <a:rPr lang="cs-CZ" dirty="0"/>
              <a:t>od V8i SS10 výše, IMS = e-mail evidovaný na Bentley</a:t>
            </a:r>
          </a:p>
          <a:p>
            <a:pPr lvl="1"/>
            <a:r>
              <a:rPr lang="cs-CZ" dirty="0"/>
              <a:t>ověření licence přes CONNECTION klienta</a:t>
            </a:r>
          </a:p>
          <a:p>
            <a:r>
              <a:rPr lang="cs-CZ" dirty="0"/>
              <a:t>Možnosti přiřazení licence</a:t>
            </a:r>
          </a:p>
          <a:p>
            <a:pPr lvl="1"/>
            <a:r>
              <a:rPr lang="cs-CZ" dirty="0"/>
              <a:t>sdílená (</a:t>
            </a:r>
            <a:r>
              <a:rPr lang="cs-CZ" dirty="0" err="1"/>
              <a:t>concurrent</a:t>
            </a:r>
            <a:r>
              <a:rPr lang="cs-CZ" dirty="0"/>
              <a:t> lic, 10min)</a:t>
            </a:r>
          </a:p>
          <a:p>
            <a:pPr lvl="1"/>
            <a:r>
              <a:rPr lang="cs-CZ" dirty="0"/>
              <a:t>fixní (vyzvednutí licence, </a:t>
            </a:r>
            <a:r>
              <a:rPr lang="cs-CZ" dirty="0" err="1"/>
              <a:t>check</a:t>
            </a:r>
            <a:r>
              <a:rPr lang="cs-CZ" dirty="0"/>
              <a:t>-out)</a:t>
            </a:r>
          </a:p>
          <a:p>
            <a:r>
              <a:rPr lang="cs-CZ" dirty="0"/>
              <a:t>Oprávnění (</a:t>
            </a:r>
            <a:r>
              <a:rPr lang="cs-CZ" dirty="0" err="1"/>
              <a:t>Entitlements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možnost nastavení omezení na uživatele</a:t>
            </a:r>
          </a:p>
          <a:p>
            <a:pPr lvl="1"/>
            <a:r>
              <a:rPr lang="cs-CZ" dirty="0"/>
              <a:t>Access Deny, </a:t>
            </a:r>
            <a:r>
              <a:rPr lang="cs-CZ" dirty="0" err="1"/>
              <a:t>Alert</a:t>
            </a:r>
            <a:r>
              <a:rPr lang="cs-CZ" dirty="0"/>
              <a:t>, zákaz off-line využití</a:t>
            </a:r>
          </a:p>
          <a:p>
            <a:pPr marL="0" indent="0">
              <a:buNone/>
            </a:pPr>
            <a:endParaRPr lang="cs-CZ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 Starší licence (</a:t>
            </a:r>
            <a:r>
              <a:rPr lang="cs-CZ" sz="1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</a:t>
            </a:r>
            <a:r>
              <a:rPr lang="cs-CZ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V8i SS10) přes hostovaný </a:t>
            </a:r>
            <a:r>
              <a:rPr lang="cs-CZ" sz="1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Select</a:t>
            </a:r>
            <a:r>
              <a:rPr lang="cs-CZ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server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E45CBF-8C94-5C82-531A-24D1C5BA1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235" y="4979000"/>
            <a:ext cx="4385847" cy="14264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4134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163DD40-2A94-46EF-A9A3-9DC2F29FA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uživatelů</a:t>
            </a:r>
            <a:endParaRPr lang="en-GB" dirty="0"/>
          </a:p>
        </p:txBody>
      </p:sp>
      <p:sp>
        <p:nvSpPr>
          <p:cNvPr id="8" name="Zástupný obsah 1">
            <a:extLst>
              <a:ext uri="{FF2B5EF4-FFF2-40B4-BE49-F238E27FC236}">
                <a16:creationId xmlns:a16="http://schemas.microsoft.com/office/drawing/2014/main" id="{0BEA7462-3D00-4C6A-8839-EBD006CB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04" y="1556792"/>
            <a:ext cx="10176278" cy="4752528"/>
          </a:xfrm>
        </p:spPr>
        <p:txBody>
          <a:bodyPr/>
          <a:lstStyle/>
          <a:p>
            <a:r>
              <a:rPr lang="cs-CZ" dirty="0"/>
              <a:t>Jednotná evidence uživatelů firmy</a:t>
            </a:r>
          </a:p>
          <a:p>
            <a:pPr lvl="1"/>
            <a:r>
              <a:rPr lang="cs-CZ" dirty="0"/>
              <a:t>Dostupný i pro samostatného živnostníka</a:t>
            </a:r>
          </a:p>
          <a:p>
            <a:pPr lvl="1"/>
            <a:r>
              <a:rPr lang="cs-CZ" dirty="0"/>
              <a:t>Seznam, přiřazené role, možnost uzamknutí uživatele</a:t>
            </a:r>
          </a:p>
          <a:p>
            <a:pPr lvl="1"/>
            <a:r>
              <a:rPr lang="cs-CZ" dirty="0"/>
              <a:t>Možnost vytváření skupin</a:t>
            </a:r>
          </a:p>
          <a:p>
            <a:pPr lvl="1"/>
            <a:r>
              <a:rPr lang="cs-CZ" dirty="0"/>
              <a:t>…</a:t>
            </a:r>
          </a:p>
          <a:p>
            <a:pPr lvl="1"/>
            <a:r>
              <a:rPr lang="cs-CZ" dirty="0"/>
              <a:t>Domény</a:t>
            </a:r>
          </a:p>
          <a:p>
            <a:pPr lvl="1"/>
            <a:r>
              <a:rPr lang="cs-CZ" dirty="0"/>
              <a:t>Schvalování</a:t>
            </a:r>
          </a:p>
          <a:p>
            <a:pPr lvl="1"/>
            <a:r>
              <a:rPr lang="cs-CZ" dirty="0"/>
              <a:t>Kontakty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62F66A-1AD9-4988-9841-0CF81FF54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745" y="3594341"/>
            <a:ext cx="7667261" cy="30927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CDABBA6-EF1C-416D-8208-C4437DBF9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091" y="170892"/>
            <a:ext cx="1400915" cy="1387314"/>
          </a:xfrm>
          <a:prstGeom prst="rect">
            <a:avLst/>
          </a:prstGeom>
          <a:ln w="254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267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9DBCD82-3FF8-4600-A8F2-8BB029559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Všeobecné povolení/zákaz licencí</a:t>
            </a:r>
          </a:p>
          <a:p>
            <a:pPr lvl="1"/>
            <a:r>
              <a:rPr lang="cs-CZ" dirty="0"/>
              <a:t>Default Access … pro všechny produkty</a:t>
            </a:r>
          </a:p>
          <a:p>
            <a:pPr lvl="1"/>
            <a:r>
              <a:rPr lang="cs-CZ" dirty="0"/>
              <a:t>General Access … pro konkrétní produkt</a:t>
            </a:r>
          </a:p>
          <a:p>
            <a:pPr lvl="1"/>
            <a:r>
              <a:rPr lang="cs-CZ" dirty="0"/>
              <a:t>Výjimky (povolení/zákaz) na uživatele nebo skupinu uživatelů</a:t>
            </a:r>
          </a:p>
          <a:p>
            <a:r>
              <a:rPr lang="cs-CZ" dirty="0"/>
              <a:t>Notifikace překročení</a:t>
            </a:r>
          </a:p>
          <a:p>
            <a:pPr lvl="1"/>
            <a:r>
              <a:rPr lang="cs-CZ" dirty="0" err="1"/>
              <a:t>License</a:t>
            </a:r>
            <a:r>
              <a:rPr lang="cs-CZ" dirty="0"/>
              <a:t> </a:t>
            </a:r>
            <a:r>
              <a:rPr lang="cs-CZ" dirty="0" err="1"/>
              <a:t>Alert</a:t>
            </a:r>
            <a:endParaRPr lang="cs-CZ" dirty="0"/>
          </a:p>
          <a:p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B9E95D1-4237-4A81-8567-5E772945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licencí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1AE3A7-378D-46DC-BC7D-1CCD42021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8945" y="3758746"/>
            <a:ext cx="7456162" cy="26914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E11CD8-46C7-48DD-88D9-393572FA7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7539" y="190919"/>
            <a:ext cx="1372619" cy="1132955"/>
          </a:xfrm>
          <a:prstGeom prst="rect">
            <a:avLst/>
          </a:prstGeom>
          <a:ln w="254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336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CF588C8-B22B-EB82-DBD3-C2876B210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155" y="5088482"/>
            <a:ext cx="5416848" cy="1337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9DBCD82-3FF8-4600-A8F2-8BB029559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Nastavení přístupu k licencím</a:t>
            </a:r>
          </a:p>
          <a:p>
            <a:pPr lvl="1"/>
            <a:r>
              <a:rPr lang="cs-CZ" dirty="0"/>
              <a:t>na celou organizaci „Default Access“</a:t>
            </a:r>
          </a:p>
          <a:p>
            <a:pPr lvl="2"/>
            <a:r>
              <a:rPr lang="cs-CZ" dirty="0" err="1"/>
              <a:t>Allowed</a:t>
            </a:r>
            <a:r>
              <a:rPr lang="cs-CZ" dirty="0"/>
              <a:t> (všichni mohou užívat licence)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Blocked</a:t>
            </a:r>
            <a:r>
              <a:rPr lang="cs-CZ" dirty="0"/>
              <a:t> (nikdo nemůže)</a:t>
            </a:r>
          </a:p>
          <a:p>
            <a:pPr lvl="1"/>
            <a:r>
              <a:rPr lang="cs-CZ" dirty="0"/>
              <a:t>na produkt „General Access“</a:t>
            </a:r>
          </a:p>
          <a:p>
            <a:pPr lvl="2"/>
            <a:r>
              <a:rPr lang="cs-CZ" dirty="0" err="1"/>
              <a:t>Allow</a:t>
            </a:r>
            <a:r>
              <a:rPr lang="cs-CZ" dirty="0"/>
              <a:t> / Deny / Default </a:t>
            </a:r>
            <a:r>
              <a:rPr lang="cs-CZ" dirty="0" err="1"/>
              <a:t>comp</a:t>
            </a:r>
            <a:r>
              <a:rPr lang="cs-CZ" dirty="0"/>
              <a:t> </a:t>
            </a:r>
            <a:r>
              <a:rPr lang="cs-CZ" dirty="0" err="1"/>
              <a:t>settings</a:t>
            </a:r>
            <a:endParaRPr lang="cs-CZ" dirty="0"/>
          </a:p>
          <a:p>
            <a:pPr lvl="1"/>
            <a:r>
              <a:rPr lang="cs-CZ" dirty="0"/>
              <a:t>na uživatelskou skupinu</a:t>
            </a:r>
          </a:p>
          <a:p>
            <a:pPr lvl="2"/>
            <a:r>
              <a:rPr lang="cs-CZ" dirty="0" err="1"/>
              <a:t>Granted</a:t>
            </a:r>
            <a:r>
              <a:rPr lang="cs-CZ" dirty="0"/>
              <a:t> </a:t>
            </a:r>
            <a:r>
              <a:rPr lang="cs-CZ" dirty="0" err="1"/>
              <a:t>access</a:t>
            </a:r>
            <a:endParaRPr lang="cs-CZ" dirty="0"/>
          </a:p>
          <a:p>
            <a:pPr lvl="1"/>
            <a:r>
              <a:rPr lang="cs-CZ" dirty="0"/>
              <a:t>na uživatele</a:t>
            </a:r>
          </a:p>
          <a:p>
            <a:pPr lvl="2"/>
            <a:r>
              <a:rPr lang="cs-CZ" dirty="0" err="1"/>
              <a:t>Granted</a:t>
            </a:r>
            <a:r>
              <a:rPr lang="cs-CZ" dirty="0"/>
              <a:t> </a:t>
            </a:r>
            <a:r>
              <a:rPr lang="cs-CZ" dirty="0" err="1"/>
              <a:t>access</a:t>
            </a:r>
            <a:endParaRPr lang="cs-CZ" dirty="0"/>
          </a:p>
          <a:p>
            <a:pPr lvl="1"/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B9E95D1-4237-4A81-8567-5E772945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licenčních oprávnění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DE11CD8-46C7-48DD-88D9-393572FA7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7539" y="190919"/>
            <a:ext cx="1372619" cy="1132955"/>
          </a:xfrm>
          <a:prstGeom prst="rect">
            <a:avLst/>
          </a:prstGeom>
          <a:ln w="25400">
            <a:solidFill>
              <a:schemeClr val="bg1">
                <a:lumMod val="65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EA9BD46-2C90-4F26-BA83-B0A3B4772B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7803" y="4165974"/>
            <a:ext cx="4358309" cy="13672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79F1DE1-D56B-4343-ACD0-1873F18B38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877" y="2999303"/>
            <a:ext cx="5701281" cy="9337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855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Gs 02 - 2023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Backgrounds.SharePoint" Revision="1" Stencil="System.Storyboarding.Backgrounds" StencilVersion="0.1"/>
</Control>
</file>

<file path=customXml/item10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11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12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13.xml><?xml version="1.0" encoding="utf-8"?>
<Control xmlns="http://schemas.microsoft.com/VisualStudio/2011/storyboarding/control/v1.0">
  <Id Name="System.Storyboarding.Common.DropdownBox" RevisionId="68ea164d-c1de-47a5-804f-d4d1290fa524" Stencil="System.Storyboarding.Common" StencilRevisionId="68ea164d-c1de-47a5-804f-d4d1290fa524" StencilVersion="0.1"/>
</Control>
</file>

<file path=customXml/item14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bd1849-c5ba-4b64-8e39-30dd411092ab">
      <Terms xmlns="http://schemas.microsoft.com/office/infopath/2007/PartnerControls"/>
    </lcf76f155ced4ddcb4097134ff3c332f>
    <TaxCatchAll xmlns="0c222159-8ed3-48b0-a4b8-b931d0f32d33" xsi:nil="true"/>
  </documentManagement>
</p:properties>
</file>

<file path=customXml/item1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ontrol xmlns="http://schemas.microsoft.com/VisualStudio/2011/storyboarding/control/v1.0">
  <Id Name="System.Storyboarding.Media.Image" RevisionId="658c0869-8ded-44f2-a68a-f8e8fcb7d3bd" Stencil="System.Storyboarding.Media" StencilRevisionId="658c0869-8ded-44f2-a68a-f8e8fcb7d3bd" StencilVersion="0.1"/>
</Control>
</file>

<file path=customXml/item3.xml><?xml version="1.0" encoding="utf-8"?>
<Control xmlns="http://schemas.microsoft.com/VisualStudio/2011/storyboarding/control/v1.0">
  <Id Name="System.Storyboarding.Icons.FolderOpen" RevisionId="05cd6d03-c0b2-488e-98a7-d68de69a2cfc" Stencil="System.Storyboarding.Icons" StencilRevisionId="05cd6d03-c0b2-488e-98a7-d68de69a2cfc" StencilVersion="0.1"/>
</Control>
</file>

<file path=customXml/item4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5.xml><?xml version="1.0" encoding="utf-8"?>
<Control xmlns="http://schemas.microsoft.com/VisualStudio/2011/storyboarding/control/v1.0">
  <Id Name="System.Storyboarding.Common.SearchBox" RevisionId="68ea164d-c1de-47a5-804f-d4d1290fa524" Stencil="System.Storyboarding.Common" StencilRevisionId="68ea164d-c1de-47a5-804f-d4d1290fa524" StencilVersion="0.1"/>
</Control>
</file>

<file path=customXml/item6.xml><?xml version="1.0" encoding="utf-8"?>
<Control xmlns="http://schemas.microsoft.com/VisualStudio/2011/storyboarding/control/v1.0">
  <Id Name="System.Storyboarding.Common.Breadcrumb" RevisionId="68ea164d-c1de-47a5-804f-d4d1290fa524" Stencil="System.Storyboarding.Common" StencilRevisionId="68ea164d-c1de-47a5-804f-d4d1290fa524" StencilVersion="0.1"/>
</Control>
</file>

<file path=customXml/item7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8.xml><?xml version="1.0" encoding="utf-8"?>
<Control xmlns="http://schemas.microsoft.com/VisualStudio/2011/storyboarding/control/v1.0">
  <Id Name="System.Storyboarding.Icons.Help" RevisionId="05cd6d03-c0b2-488e-98a7-d68de69a2cfc" Stencil="System.Storyboarding.Icons" StencilRevisionId="05cd6d03-c0b2-488e-98a7-d68de69a2cfc" StencilVersion="0.1"/>
</Control>
</file>

<file path=customXml/item9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E53F8208721F40820A6DE7F22D2889" ma:contentTypeVersion="16" ma:contentTypeDescription="Umožňuje vytvoriť nový dokument." ma:contentTypeScope="" ma:versionID="0d89b731e62665346cae925abb110682">
  <xsd:schema xmlns:xsd="http://www.w3.org/2001/XMLSchema" xmlns:xs="http://www.w3.org/2001/XMLSchema" xmlns:p="http://schemas.microsoft.com/office/2006/metadata/properties" xmlns:ns2="5abd1849-c5ba-4b64-8e39-30dd411092ab" xmlns:ns3="0c222159-8ed3-48b0-a4b8-b931d0f32d33" targetNamespace="http://schemas.microsoft.com/office/2006/metadata/properties" ma:root="true" ma:fieldsID="a7d9a9551223dbe3ac5751dcbcade5ab" ns2:_="" ns3:_="">
    <xsd:import namespace="5abd1849-c5ba-4b64-8e39-30dd411092ab"/>
    <xsd:import namespace="0c222159-8ed3-48b0-a4b8-b931d0f32d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d1849-c5ba-4b64-8e39-30dd411092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a" ma:readOnly="false" ma:fieldId="{5cf76f15-5ced-4ddc-b409-7134ff3c332f}" ma:taxonomyMulti="true" ma:sspId="8cea6b79-919c-4477-a682-a41562b3a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22159-8ed3-48b0-a4b8-b931d0f32d3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12ccc73-e03a-460c-bc91-45e4fbc7db27}" ma:internalName="TaxCatchAll" ma:showField="CatchAllData" ma:web="0c222159-8ed3-48b0-a4b8-b931d0f32d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4DAF73-E72D-4922-A371-F36E76D5BF01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D876FCC0-9E7A-48B1-8E50-1A0759F74E0A}">
  <ds:schemaRefs>
    <ds:schemaRef ds:uri="http://schemas.microsoft.com/VisualStudio/2011/storyboarding/control/v1.0"/>
  </ds:schemaRefs>
</ds:datastoreItem>
</file>

<file path=customXml/itemProps11.xml><?xml version="1.0" encoding="utf-8"?>
<ds:datastoreItem xmlns:ds="http://schemas.openxmlformats.org/officeDocument/2006/customXml" ds:itemID="{4475BC4D-1BB3-42EE-94C9-1B162D8BAFED}">
  <ds:schemaRefs>
    <ds:schemaRef ds:uri="http://schemas.microsoft.com/VisualStudio/2011/storyboarding/control/v1.0"/>
  </ds:schemaRefs>
</ds:datastoreItem>
</file>

<file path=customXml/itemProps12.xml><?xml version="1.0" encoding="utf-8"?>
<ds:datastoreItem xmlns:ds="http://schemas.openxmlformats.org/officeDocument/2006/customXml" ds:itemID="{05C8BB45-782C-4141-A21F-408D72D18D5D}">
  <ds:schemaRefs>
    <ds:schemaRef ds:uri="http://schemas.microsoft.com/VisualStudio/2011/storyboarding/control/v1.0"/>
  </ds:schemaRefs>
</ds:datastoreItem>
</file>

<file path=customXml/itemProps13.xml><?xml version="1.0" encoding="utf-8"?>
<ds:datastoreItem xmlns:ds="http://schemas.openxmlformats.org/officeDocument/2006/customXml" ds:itemID="{5A6F5145-09F5-421E-ABA8-035D9DF59D73}">
  <ds:schemaRefs>
    <ds:schemaRef ds:uri="http://schemas.microsoft.com/VisualStudio/2011/storyboarding/control/v1.0"/>
  </ds:schemaRefs>
</ds:datastoreItem>
</file>

<file path=customXml/itemProps14.xml><?xml version="1.0" encoding="utf-8"?>
<ds:datastoreItem xmlns:ds="http://schemas.openxmlformats.org/officeDocument/2006/customXml" ds:itemID="{E83CE332-ECC5-4BAC-A734-C260BE747A0D}">
  <ds:schemaRefs>
    <ds:schemaRef ds:uri="http://schemas.microsoft.com/VisualStudio/2011/storyboarding/control/v1.0"/>
  </ds:schemaRefs>
</ds:datastoreItem>
</file>

<file path=customXml/itemProps15.xml><?xml version="1.0" encoding="utf-8"?>
<ds:datastoreItem xmlns:ds="http://schemas.openxmlformats.org/officeDocument/2006/customXml" ds:itemID="{93AC2399-F5B1-41EA-8E30-DAE859688A73}">
  <ds:schemaRefs>
    <ds:schemaRef ds:uri="0c222159-8ed3-48b0-a4b8-b931d0f32d33"/>
    <ds:schemaRef ds:uri="5abd1849-c5ba-4b64-8e39-30dd411092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6.xml><?xml version="1.0" encoding="utf-8"?>
<ds:datastoreItem xmlns:ds="http://schemas.openxmlformats.org/officeDocument/2006/customXml" ds:itemID="{E1B4178E-F43D-4468-9E96-D2DE35A680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6DA436-CE30-453F-9CC1-28AD3B50F144}">
  <ds:schemaRefs>
    <ds:schemaRef ds:uri="http://schemas.microsoft.com/VisualStudio/2011/storyboarding/control/v1.0"/>
  </ds:schemaRefs>
</ds:datastoreItem>
</file>

<file path=customXml/itemProps3.xml><?xml version="1.0" encoding="utf-8"?>
<ds:datastoreItem xmlns:ds="http://schemas.openxmlformats.org/officeDocument/2006/customXml" ds:itemID="{6CA1E503-3BE5-48F9-8903-1F5A0E5B53FA}">
  <ds:schemaRefs>
    <ds:schemaRef ds:uri="http://schemas.microsoft.com/VisualStudio/2011/storyboarding/control/v1.0"/>
  </ds:schemaRefs>
</ds:datastoreItem>
</file>

<file path=customXml/itemProps4.xml><?xml version="1.0" encoding="utf-8"?>
<ds:datastoreItem xmlns:ds="http://schemas.openxmlformats.org/officeDocument/2006/customXml" ds:itemID="{BCFDDF06-4D2E-4D6D-9A1B-C447B3F4EA67}">
  <ds:schemaRefs>
    <ds:schemaRef ds:uri="http://schemas.microsoft.com/VisualStudio/2011/storyboarding/control/v1.0"/>
  </ds:schemaRefs>
</ds:datastoreItem>
</file>

<file path=customXml/itemProps5.xml><?xml version="1.0" encoding="utf-8"?>
<ds:datastoreItem xmlns:ds="http://schemas.openxmlformats.org/officeDocument/2006/customXml" ds:itemID="{AB8AF5A6-FA45-4246-A67D-74215671FBEF}">
  <ds:schemaRefs>
    <ds:schemaRef ds:uri="http://schemas.microsoft.com/VisualStudio/2011/storyboarding/control/v1.0"/>
  </ds:schemaRefs>
</ds:datastoreItem>
</file>

<file path=customXml/itemProps6.xml><?xml version="1.0" encoding="utf-8"?>
<ds:datastoreItem xmlns:ds="http://schemas.openxmlformats.org/officeDocument/2006/customXml" ds:itemID="{2ED57B16-65F0-4D88-8FC8-86653DF414F3}">
  <ds:schemaRefs>
    <ds:schemaRef ds:uri="http://schemas.microsoft.com/VisualStudio/2011/storyboarding/control/v1.0"/>
  </ds:schemaRefs>
</ds:datastoreItem>
</file>

<file path=customXml/itemProps7.xml><?xml version="1.0" encoding="utf-8"?>
<ds:datastoreItem xmlns:ds="http://schemas.openxmlformats.org/officeDocument/2006/customXml" ds:itemID="{6089AD14-2AFF-487A-A99A-106B05215CC5}">
  <ds:schemaRefs>
    <ds:schemaRef ds:uri="http://schemas.microsoft.com/VisualStudio/2011/storyboarding/control/v1.0"/>
  </ds:schemaRefs>
</ds:datastoreItem>
</file>

<file path=customXml/itemProps8.xml><?xml version="1.0" encoding="utf-8"?>
<ds:datastoreItem xmlns:ds="http://schemas.openxmlformats.org/officeDocument/2006/customXml" ds:itemID="{E8B65369-76D4-44B9-8CEB-D454AC76CCEB}">
  <ds:schemaRefs>
    <ds:schemaRef ds:uri="http://schemas.microsoft.com/VisualStudio/2011/storyboarding/control/v1.0"/>
  </ds:schemaRefs>
</ds:datastoreItem>
</file>

<file path=customXml/itemProps9.xml><?xml version="1.0" encoding="utf-8"?>
<ds:datastoreItem xmlns:ds="http://schemas.openxmlformats.org/officeDocument/2006/customXml" ds:itemID="{69895E98-6B93-4C8A-9323-39388DE2E6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893</Words>
  <Application>Microsoft Office PowerPoint</Application>
  <PresentationFormat>Širokoúhlá obrazovka</PresentationFormat>
  <Paragraphs>172</Paragraphs>
  <Slides>15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Segoe UI Light</vt:lpstr>
      <vt:lpstr>Univers</vt:lpstr>
      <vt:lpstr>Univers 47 CondensedLight</vt:lpstr>
      <vt:lpstr>Wingdings</vt:lpstr>
      <vt:lpstr>1_Motív Office</vt:lpstr>
      <vt:lpstr>Bentley licencie pre desktop</vt:lpstr>
      <vt:lpstr>Bentley licencie pre desktop</vt:lpstr>
      <vt:lpstr>Přehled typů licencí </vt:lpstr>
      <vt:lpstr>Bentley Sales Week</vt:lpstr>
      <vt:lpstr>Portál pro správu uživatelů a licencí</vt:lpstr>
      <vt:lpstr>Bentley IMS účet</vt:lpstr>
      <vt:lpstr>Správa uživatelů</vt:lpstr>
      <vt:lpstr>Správa licencí</vt:lpstr>
      <vt:lpstr>Nastavení licenčních oprávnění</vt:lpstr>
      <vt:lpstr>Statistiky licencí a uživatelů</vt:lpstr>
      <vt:lpstr>Doporučení, zkušenosti, tipy</vt:lpstr>
      <vt:lpstr>Doporučení, zkušenosti, tipy</vt:lpstr>
      <vt:lpstr>Dotazy – podpora@ings.sk </vt:lpstr>
      <vt:lpstr>Bentley Sales Week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</dc:title>
  <dc:creator>Robo</dc:creator>
  <cp:lastModifiedBy>Tomáš Staněk</cp:lastModifiedBy>
  <cp:revision>3</cp:revision>
  <cp:lastPrinted>2016-09-07T14:43:34Z</cp:lastPrinted>
  <dcterms:created xsi:type="dcterms:W3CDTF">2013-04-05T23:55:51Z</dcterms:created>
  <dcterms:modified xsi:type="dcterms:W3CDTF">2025-05-19T16:25:06Z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0x0101000EE53F8208721F40820A6DE7F22D2889</vt:lpwstr>
  </property>
  <property fmtid="{D5CDD505-2E9C-101B-9397-08002B2CF9AE}" pid="3" name="Tfs.IsStoryboard">
    <vt:bool>true</vt:bool>
  </property>
  <property fmtid="{D5CDD505-2E9C-101B-9397-08002B2CF9AE}" pid="4" name="MediaServiceImageTags">
    <vt:lpwstr/>
  </property>
</Properties>
</file>