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7"/>
  </p:sldMasterIdLst>
  <p:notesMasterIdLst>
    <p:notesMasterId r:id="rId31"/>
  </p:notesMasterIdLst>
  <p:handoutMasterIdLst>
    <p:handoutMasterId r:id="rId32"/>
  </p:handoutMasterIdLst>
  <p:sldIdLst>
    <p:sldId id="631" r:id="rId18"/>
    <p:sldId id="2123258687" r:id="rId19"/>
    <p:sldId id="2123258688" r:id="rId20"/>
    <p:sldId id="4067" r:id="rId21"/>
    <p:sldId id="480" r:id="rId22"/>
    <p:sldId id="2123258691" r:id="rId23"/>
    <p:sldId id="2123258692" r:id="rId24"/>
    <p:sldId id="2123258693" r:id="rId25"/>
    <p:sldId id="2123258694" r:id="rId26"/>
    <p:sldId id="2123258696" r:id="rId27"/>
    <p:sldId id="2123258695" r:id="rId28"/>
    <p:sldId id="2123258697" r:id="rId29"/>
    <p:sldId id="258" r:id="rId30"/>
  </p:sldIdLst>
  <p:sldSz cx="12192000" cy="6858000"/>
  <p:notesSz cx="9926638" cy="6797675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dvolená sekcia" id="{81011685-5EC9-477E-8605-20FB1009BD28}">
          <p14:sldIdLst>
            <p14:sldId id="631"/>
          </p14:sldIdLst>
        </p14:section>
        <p14:section name="ÚVOD" id="{9389ADEA-27A3-4EDB-84B1-8E8CB22C7237}">
          <p14:sldIdLst>
            <p14:sldId id="2123258687"/>
          </p14:sldIdLst>
        </p14:section>
        <p14:section name="Jadro" id="{16C80EF3-1B01-41AA-AE33-D7B525C16923}">
          <p14:sldIdLst>
            <p14:sldId id="2123258688"/>
            <p14:sldId id="4067"/>
            <p14:sldId id="480"/>
            <p14:sldId id="2123258691"/>
            <p14:sldId id="2123258692"/>
            <p14:sldId id="2123258693"/>
            <p14:sldId id="2123258694"/>
            <p14:sldId id="2123258696"/>
            <p14:sldId id="2123258695"/>
            <p14:sldId id="2123258697"/>
          </p14:sldIdLst>
        </p14:section>
        <p14:section name="ZAVER" id="{C31A994C-0ABE-402E-9734-3FCD98B21225}">
          <p14:sldIdLst>
            <p14:sldId id="2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E6E6E6"/>
    <a:srgbClr val="C7CCD1"/>
    <a:srgbClr val="008200"/>
    <a:srgbClr val="5FBB45"/>
    <a:srgbClr val="C0CDA5"/>
    <a:srgbClr val="62BA49"/>
    <a:srgbClr val="8DC63F"/>
    <a:srgbClr val="FFFFFF"/>
    <a:srgbClr val="A7A9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redný štýl 2 - zvýrazneni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Svetlý štý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Svetlý štýl 1 - zvýrazneni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Svetlý štýl 3 - zvýrazneni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08" autoAdjust="0"/>
    <p:restoredTop sz="96036" autoAdjust="0"/>
  </p:normalViewPr>
  <p:slideViewPr>
    <p:cSldViewPr snapToGrid="0">
      <p:cViewPr varScale="1">
        <p:scale>
          <a:sx n="110" d="100"/>
          <a:sy n="110" d="100"/>
        </p:scale>
        <p:origin x="54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21" Type="http://schemas.openxmlformats.org/officeDocument/2006/relationships/slide" Target="slides/slide4.xml"/><Relationship Id="rId34" Type="http://schemas.openxmlformats.org/officeDocument/2006/relationships/viewProps" Target="viewProps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slideMaster" Target="slideMasters/slideMaster1.xml"/><Relationship Id="rId25" Type="http://schemas.openxmlformats.org/officeDocument/2006/relationships/slide" Target="slides/slide8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slide" Target="slides/slide3.xml"/><Relationship Id="rId29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" Target="slides/slide7.xml"/><Relationship Id="rId32" Type="http://schemas.openxmlformats.org/officeDocument/2006/relationships/handoutMaster" Target="handoutMasters/handoutMaster1.xml"/><Relationship Id="rId37" Type="http://schemas.microsoft.com/office/2016/11/relationships/changesInfo" Target="changesInfos/changesInfo1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tableStyles" Target="tableStyles.xml"/><Relationship Id="rId10" Type="http://schemas.openxmlformats.org/officeDocument/2006/relationships/customXml" Target="../customXml/item10.xml"/><Relationship Id="rId19" Type="http://schemas.openxmlformats.org/officeDocument/2006/relationships/slide" Target="slides/slide2.xml"/><Relationship Id="rId31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theme" Target="theme/theme1.xml"/><Relationship Id="rId8" Type="http://schemas.openxmlformats.org/officeDocument/2006/relationships/customXml" Target="../customXml/item8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áš Staněk" userId="e75acbe0-2109-47cd-9f0c-4da4b0571819" providerId="ADAL" clId="{7736BFD4-9475-4A3C-8CEE-A5073864C748}"/>
    <pc:docChg chg="addSld modSld">
      <pc:chgData name="Tomáš Staněk" userId="e75acbe0-2109-47cd-9f0c-4da4b0571819" providerId="ADAL" clId="{7736BFD4-9475-4A3C-8CEE-A5073864C748}" dt="2025-05-13T09:08:09.631" v="156" actId="20577"/>
      <pc:docMkLst>
        <pc:docMk/>
      </pc:docMkLst>
      <pc:sldChg chg="modTransition">
        <pc:chgData name="Tomáš Staněk" userId="e75acbe0-2109-47cd-9f0c-4da4b0571819" providerId="ADAL" clId="{7736BFD4-9475-4A3C-8CEE-A5073864C748}" dt="2025-05-13T07:34:24.928" v="151"/>
        <pc:sldMkLst>
          <pc:docMk/>
          <pc:sldMk cId="678615232" sldId="258"/>
        </pc:sldMkLst>
      </pc:sldChg>
      <pc:sldChg chg="modTransition">
        <pc:chgData name="Tomáš Staněk" userId="e75acbe0-2109-47cd-9f0c-4da4b0571819" providerId="ADAL" clId="{7736BFD4-9475-4A3C-8CEE-A5073864C748}" dt="2025-05-13T07:34:24.928" v="151"/>
        <pc:sldMkLst>
          <pc:docMk/>
          <pc:sldMk cId="220909626" sldId="480"/>
        </pc:sldMkLst>
      </pc:sldChg>
      <pc:sldChg chg="modSp mod modTransition">
        <pc:chgData name="Tomáš Staněk" userId="e75acbe0-2109-47cd-9f0c-4da4b0571819" providerId="ADAL" clId="{7736BFD4-9475-4A3C-8CEE-A5073864C748}" dt="2025-05-13T07:34:24.928" v="151"/>
        <pc:sldMkLst>
          <pc:docMk/>
          <pc:sldMk cId="2365955312" sldId="631"/>
        </pc:sldMkLst>
        <pc:spChg chg="mod">
          <ac:chgData name="Tomáš Staněk" userId="e75acbe0-2109-47cd-9f0c-4da4b0571819" providerId="ADAL" clId="{7736BFD4-9475-4A3C-8CEE-A5073864C748}" dt="2025-05-12T14:48:09.224" v="140" actId="404"/>
          <ac:spMkLst>
            <pc:docMk/>
            <pc:sldMk cId="2365955312" sldId="631"/>
            <ac:spMk id="8" creationId="{00000000-0000-0000-0000-000000000000}"/>
          </ac:spMkLst>
        </pc:spChg>
      </pc:sldChg>
      <pc:sldChg chg="modTransition modAnim">
        <pc:chgData name="Tomáš Staněk" userId="e75acbe0-2109-47cd-9f0c-4da4b0571819" providerId="ADAL" clId="{7736BFD4-9475-4A3C-8CEE-A5073864C748}" dt="2025-05-13T07:34:42.923" v="152"/>
        <pc:sldMkLst>
          <pc:docMk/>
          <pc:sldMk cId="3363714049" sldId="4067"/>
        </pc:sldMkLst>
      </pc:sldChg>
      <pc:sldChg chg="modSp mod modTransition">
        <pc:chgData name="Tomáš Staněk" userId="e75acbe0-2109-47cd-9f0c-4da4b0571819" providerId="ADAL" clId="{7736BFD4-9475-4A3C-8CEE-A5073864C748}" dt="2025-05-13T09:08:09.631" v="156" actId="20577"/>
        <pc:sldMkLst>
          <pc:docMk/>
          <pc:sldMk cId="1378313284" sldId="2123258687"/>
        </pc:sldMkLst>
        <pc:spChg chg="mod">
          <ac:chgData name="Tomáš Staněk" userId="e75acbe0-2109-47cd-9f0c-4da4b0571819" providerId="ADAL" clId="{7736BFD4-9475-4A3C-8CEE-A5073864C748}" dt="2025-05-13T09:08:09.631" v="156" actId="20577"/>
          <ac:spMkLst>
            <pc:docMk/>
            <pc:sldMk cId="1378313284" sldId="2123258687"/>
            <ac:spMk id="2" creationId="{128618BD-8F0D-9C87-3181-98B29F137EE4}"/>
          </ac:spMkLst>
        </pc:spChg>
        <pc:spChg chg="mod">
          <ac:chgData name="Tomáš Staněk" userId="e75acbe0-2109-47cd-9f0c-4da4b0571819" providerId="ADAL" clId="{7736BFD4-9475-4A3C-8CEE-A5073864C748}" dt="2025-05-12T14:27:43.608" v="73" actId="20577"/>
          <ac:spMkLst>
            <pc:docMk/>
            <pc:sldMk cId="1378313284" sldId="2123258687"/>
            <ac:spMk id="3" creationId="{12A5CB34-CA69-E14E-2F9F-0D61B9A2BF8A}"/>
          </ac:spMkLst>
        </pc:spChg>
      </pc:sldChg>
      <pc:sldChg chg="modTransition">
        <pc:chgData name="Tomáš Staněk" userId="e75acbe0-2109-47cd-9f0c-4da4b0571819" providerId="ADAL" clId="{7736BFD4-9475-4A3C-8CEE-A5073864C748}" dt="2025-05-13T07:34:24.928" v="151"/>
        <pc:sldMkLst>
          <pc:docMk/>
          <pc:sldMk cId="3829664470" sldId="2123258688"/>
        </pc:sldMkLst>
      </pc:sldChg>
      <pc:sldChg chg="modSp mod modTransition">
        <pc:chgData name="Tomáš Staněk" userId="e75acbe0-2109-47cd-9f0c-4da4b0571819" providerId="ADAL" clId="{7736BFD4-9475-4A3C-8CEE-A5073864C748}" dt="2025-05-13T07:34:24.928" v="151"/>
        <pc:sldMkLst>
          <pc:docMk/>
          <pc:sldMk cId="639758190" sldId="2123258691"/>
        </pc:sldMkLst>
        <pc:picChg chg="mod">
          <ac:chgData name="Tomáš Staněk" userId="e75acbe0-2109-47cd-9f0c-4da4b0571819" providerId="ADAL" clId="{7736BFD4-9475-4A3C-8CEE-A5073864C748}" dt="2025-05-13T07:32:38.865" v="145" actId="14826"/>
          <ac:picMkLst>
            <pc:docMk/>
            <pc:sldMk cId="639758190" sldId="2123258691"/>
            <ac:picMk id="3" creationId="{60CEB12A-4033-C2B8-627B-5AE9AF2A25AE}"/>
          </ac:picMkLst>
        </pc:picChg>
        <pc:picChg chg="mod">
          <ac:chgData name="Tomáš Staněk" userId="e75acbe0-2109-47cd-9f0c-4da4b0571819" providerId="ADAL" clId="{7736BFD4-9475-4A3C-8CEE-A5073864C748}" dt="2025-05-13T07:32:18.836" v="144" actId="1076"/>
          <ac:picMkLst>
            <pc:docMk/>
            <pc:sldMk cId="639758190" sldId="2123258691"/>
            <ac:picMk id="6" creationId="{BC815E5A-4391-8BCA-0147-B8AFE148AAE5}"/>
          </ac:picMkLst>
        </pc:picChg>
      </pc:sldChg>
      <pc:sldChg chg="modTransition">
        <pc:chgData name="Tomáš Staněk" userId="e75acbe0-2109-47cd-9f0c-4da4b0571819" providerId="ADAL" clId="{7736BFD4-9475-4A3C-8CEE-A5073864C748}" dt="2025-05-13T07:34:24.928" v="151"/>
        <pc:sldMkLst>
          <pc:docMk/>
          <pc:sldMk cId="1523978990" sldId="2123258692"/>
        </pc:sldMkLst>
      </pc:sldChg>
      <pc:sldChg chg="modSp mod modTransition">
        <pc:chgData name="Tomáš Staněk" userId="e75acbe0-2109-47cd-9f0c-4da4b0571819" providerId="ADAL" clId="{7736BFD4-9475-4A3C-8CEE-A5073864C748}" dt="2025-05-13T07:34:24.928" v="151"/>
        <pc:sldMkLst>
          <pc:docMk/>
          <pc:sldMk cId="4119566196" sldId="2123258693"/>
        </pc:sldMkLst>
        <pc:picChg chg="mod">
          <ac:chgData name="Tomáš Staněk" userId="e75acbe0-2109-47cd-9f0c-4da4b0571819" providerId="ADAL" clId="{7736BFD4-9475-4A3C-8CEE-A5073864C748}" dt="2025-05-13T07:33:16.958" v="147" actId="1076"/>
          <ac:picMkLst>
            <pc:docMk/>
            <pc:sldMk cId="4119566196" sldId="2123258693"/>
            <ac:picMk id="6" creationId="{9CA28D9A-ECBB-EA63-3DCC-C7D2312362AE}"/>
          </ac:picMkLst>
        </pc:picChg>
        <pc:picChg chg="mod ord">
          <ac:chgData name="Tomáš Staněk" userId="e75acbe0-2109-47cd-9f0c-4da4b0571819" providerId="ADAL" clId="{7736BFD4-9475-4A3C-8CEE-A5073864C748}" dt="2025-05-13T07:33:26.941" v="149" actId="166"/>
          <ac:picMkLst>
            <pc:docMk/>
            <pc:sldMk cId="4119566196" sldId="2123258693"/>
            <ac:picMk id="7" creationId="{544C35C9-7E6C-4BB9-BFBF-3C1701802419}"/>
          </ac:picMkLst>
        </pc:picChg>
        <pc:picChg chg="ord">
          <ac:chgData name="Tomáš Staněk" userId="e75acbe0-2109-47cd-9f0c-4da4b0571819" providerId="ADAL" clId="{7736BFD4-9475-4A3C-8CEE-A5073864C748}" dt="2025-05-13T07:33:24.542" v="148" actId="166"/>
          <ac:picMkLst>
            <pc:docMk/>
            <pc:sldMk cId="4119566196" sldId="2123258693"/>
            <ac:picMk id="9" creationId="{F2307608-BF68-4BF0-B056-9C0C6A547F03}"/>
          </ac:picMkLst>
        </pc:picChg>
      </pc:sldChg>
      <pc:sldChg chg="modTransition">
        <pc:chgData name="Tomáš Staněk" userId="e75acbe0-2109-47cd-9f0c-4da4b0571819" providerId="ADAL" clId="{7736BFD4-9475-4A3C-8CEE-A5073864C748}" dt="2025-05-13T07:34:24.928" v="151"/>
        <pc:sldMkLst>
          <pc:docMk/>
          <pc:sldMk cId="1982414733" sldId="2123258694"/>
        </pc:sldMkLst>
      </pc:sldChg>
      <pc:sldChg chg="modTransition">
        <pc:chgData name="Tomáš Staněk" userId="e75acbe0-2109-47cd-9f0c-4da4b0571819" providerId="ADAL" clId="{7736BFD4-9475-4A3C-8CEE-A5073864C748}" dt="2025-05-13T07:34:24.928" v="151"/>
        <pc:sldMkLst>
          <pc:docMk/>
          <pc:sldMk cId="637839750" sldId="2123258695"/>
        </pc:sldMkLst>
      </pc:sldChg>
      <pc:sldChg chg="modTransition">
        <pc:chgData name="Tomáš Staněk" userId="e75acbe0-2109-47cd-9f0c-4da4b0571819" providerId="ADAL" clId="{7736BFD4-9475-4A3C-8CEE-A5073864C748}" dt="2025-05-13T07:34:24.928" v="151"/>
        <pc:sldMkLst>
          <pc:docMk/>
          <pc:sldMk cId="2788090287" sldId="2123258696"/>
        </pc:sldMkLst>
      </pc:sldChg>
      <pc:sldChg chg="add modTransition">
        <pc:chgData name="Tomáš Staněk" userId="e75acbe0-2109-47cd-9f0c-4da4b0571819" providerId="ADAL" clId="{7736BFD4-9475-4A3C-8CEE-A5073864C748}" dt="2025-05-13T07:34:24.928" v="151"/>
        <pc:sldMkLst>
          <pc:docMk/>
          <pc:sldMk cId="614482767" sldId="2123258697"/>
        </pc:sldMkLst>
      </pc:sldChg>
    </pc:docChg>
  </pc:docChgLst>
  <pc:docChgLst>
    <pc:chgData name="Robert Korab" userId="6b52a8c0-7805-454d-8b6b-86438a03643d" providerId="ADAL" clId="{935E45DC-02AA-40C5-92A7-4894C81F0407}"/>
    <pc:docChg chg="addSld modSld">
      <pc:chgData name="Robert Korab" userId="6b52a8c0-7805-454d-8b6b-86438a03643d" providerId="ADAL" clId="{935E45DC-02AA-40C5-92A7-4894C81F0407}" dt="2025-05-01T18:33:39.317" v="8" actId="20577"/>
      <pc:docMkLst>
        <pc:docMk/>
      </pc:docMkLst>
      <pc:sldChg chg="modSp add mod">
        <pc:chgData name="Robert Korab" userId="6b52a8c0-7805-454d-8b6b-86438a03643d" providerId="ADAL" clId="{935E45DC-02AA-40C5-92A7-4894C81F0407}" dt="2025-05-01T18:33:39.317" v="8" actId="20577"/>
        <pc:sldMkLst>
          <pc:docMk/>
          <pc:sldMk cId="1378313284" sldId="2123258687"/>
        </pc:sldMkLst>
        <pc:spChg chg="mod">
          <ac:chgData name="Robert Korab" userId="6b52a8c0-7805-454d-8b6b-86438a03643d" providerId="ADAL" clId="{935E45DC-02AA-40C5-92A7-4894C81F0407}" dt="2025-05-01T18:33:39.317" v="8" actId="20577"/>
          <ac:spMkLst>
            <pc:docMk/>
            <pc:sldMk cId="1378313284" sldId="2123258687"/>
            <ac:spMk id="2" creationId="{128618BD-8F0D-9C87-3181-98B29F137EE4}"/>
          </ac:spMkLst>
        </pc:spChg>
      </pc:sldChg>
    </pc:docChg>
  </pc:docChgLst>
  <pc:docChgLst>
    <pc:chgData name="Tomáš Staněk" userId="e75acbe0-2109-47cd-9f0c-4da4b0571819" providerId="ADAL" clId="{7C52CFC4-9C1F-44B7-BC99-F26005CB657B}"/>
    <pc:docChg chg="custSel addSld delSld modSld modSection">
      <pc:chgData name="Tomáš Staněk" userId="e75acbe0-2109-47cd-9f0c-4da4b0571819" providerId="ADAL" clId="{7C52CFC4-9C1F-44B7-BC99-F26005CB657B}" dt="2025-05-12T06:43:17.150" v="1986" actId="47"/>
      <pc:docMkLst>
        <pc:docMk/>
      </pc:docMkLst>
      <pc:sldChg chg="modSp mod">
        <pc:chgData name="Tomáš Staněk" userId="e75acbe0-2109-47cd-9f0c-4da4b0571819" providerId="ADAL" clId="{7C52CFC4-9C1F-44B7-BC99-F26005CB657B}" dt="2025-05-12T05:26:49.012" v="39" actId="20577"/>
        <pc:sldMkLst>
          <pc:docMk/>
          <pc:sldMk cId="2365955312" sldId="631"/>
        </pc:sldMkLst>
        <pc:spChg chg="mod">
          <ac:chgData name="Tomáš Staněk" userId="e75acbe0-2109-47cd-9f0c-4da4b0571819" providerId="ADAL" clId="{7C52CFC4-9C1F-44B7-BC99-F26005CB657B}" dt="2025-05-12T05:26:49.012" v="39" actId="20577"/>
          <ac:spMkLst>
            <pc:docMk/>
            <pc:sldMk cId="2365955312" sldId="631"/>
            <ac:spMk id="3" creationId="{02262A83-2506-4699-86DA-39F415DCFABB}"/>
          </ac:spMkLst>
        </pc:spChg>
        <pc:spChg chg="mod">
          <ac:chgData name="Tomáš Staněk" userId="e75acbe0-2109-47cd-9f0c-4da4b0571819" providerId="ADAL" clId="{7C52CFC4-9C1F-44B7-BC99-F26005CB657B}" dt="2025-05-12T05:26:40.436" v="27" actId="20577"/>
          <ac:spMkLst>
            <pc:docMk/>
            <pc:sldMk cId="2365955312" sldId="631"/>
            <ac:spMk id="8" creationId="{00000000-0000-0000-0000-000000000000}"/>
          </ac:spMkLst>
        </pc:spChg>
      </pc:sldChg>
      <pc:sldChg chg="del">
        <pc:chgData name="Tomáš Staněk" userId="e75acbe0-2109-47cd-9f0c-4da4b0571819" providerId="ADAL" clId="{7C52CFC4-9C1F-44B7-BC99-F26005CB657B}" dt="2025-05-12T06:24:15.043" v="1212" actId="47"/>
        <pc:sldMkLst>
          <pc:docMk/>
          <pc:sldMk cId="3387386522" sldId="746"/>
        </pc:sldMkLst>
      </pc:sldChg>
      <pc:sldChg chg="del">
        <pc:chgData name="Tomáš Staněk" userId="e75acbe0-2109-47cd-9f0c-4da4b0571819" providerId="ADAL" clId="{7C52CFC4-9C1F-44B7-BC99-F26005CB657B}" dt="2025-05-12T06:43:08.587" v="1985" actId="47"/>
        <pc:sldMkLst>
          <pc:docMk/>
          <pc:sldMk cId="3748503463" sldId="754"/>
        </pc:sldMkLst>
      </pc:sldChg>
      <pc:sldChg chg="del">
        <pc:chgData name="Tomáš Staněk" userId="e75acbe0-2109-47cd-9f0c-4da4b0571819" providerId="ADAL" clId="{7C52CFC4-9C1F-44B7-BC99-F26005CB657B}" dt="2025-05-12T06:43:17.150" v="1986" actId="47"/>
        <pc:sldMkLst>
          <pc:docMk/>
          <pc:sldMk cId="2887523263" sldId="756"/>
        </pc:sldMkLst>
      </pc:sldChg>
      <pc:sldChg chg="del">
        <pc:chgData name="Tomáš Staněk" userId="e75acbe0-2109-47cd-9f0c-4da4b0571819" providerId="ADAL" clId="{7C52CFC4-9C1F-44B7-BC99-F26005CB657B}" dt="2025-05-12T06:43:17.150" v="1986" actId="47"/>
        <pc:sldMkLst>
          <pc:docMk/>
          <pc:sldMk cId="589747264" sldId="757"/>
        </pc:sldMkLst>
      </pc:sldChg>
      <pc:sldChg chg="del">
        <pc:chgData name="Tomáš Staněk" userId="e75acbe0-2109-47cd-9f0c-4da4b0571819" providerId="ADAL" clId="{7C52CFC4-9C1F-44B7-BC99-F26005CB657B}" dt="2025-05-12T06:43:17.150" v="1986" actId="47"/>
        <pc:sldMkLst>
          <pc:docMk/>
          <pc:sldMk cId="2144725440" sldId="758"/>
        </pc:sldMkLst>
      </pc:sldChg>
      <pc:sldChg chg="add">
        <pc:chgData name="Tomáš Staněk" userId="e75acbe0-2109-47cd-9f0c-4da4b0571819" providerId="ADAL" clId="{7C52CFC4-9C1F-44B7-BC99-F26005CB657B}" dt="2025-05-12T05:59:22.755" v="449"/>
        <pc:sldMkLst>
          <pc:docMk/>
          <pc:sldMk cId="539346661" sldId="9916"/>
        </pc:sldMkLst>
      </pc:sldChg>
      <pc:sldChg chg="add">
        <pc:chgData name="Tomáš Staněk" userId="e75acbe0-2109-47cd-9f0c-4da4b0571819" providerId="ADAL" clId="{7C52CFC4-9C1F-44B7-BC99-F26005CB657B}" dt="2025-05-12T06:27:24.396" v="1225"/>
        <pc:sldMkLst>
          <pc:docMk/>
          <pc:sldMk cId="2039823078" sldId="9922"/>
        </pc:sldMkLst>
      </pc:sldChg>
      <pc:sldChg chg="addSp modSp add mod">
        <pc:chgData name="Tomáš Staněk" userId="e75acbe0-2109-47cd-9f0c-4da4b0571819" providerId="ADAL" clId="{7C52CFC4-9C1F-44B7-BC99-F26005CB657B}" dt="2025-05-12T06:24:03.822" v="1211" actId="1076"/>
        <pc:sldMkLst>
          <pc:docMk/>
          <pc:sldMk cId="1122742755" sldId="9924"/>
        </pc:sldMkLst>
      </pc:sldChg>
      <pc:sldChg chg="add">
        <pc:chgData name="Tomáš Staněk" userId="e75acbe0-2109-47cd-9f0c-4da4b0571819" providerId="ADAL" clId="{7C52CFC4-9C1F-44B7-BC99-F26005CB657B}" dt="2025-05-12T06:21:02.514" v="1206"/>
        <pc:sldMkLst>
          <pc:docMk/>
          <pc:sldMk cId="1992306836" sldId="9926"/>
        </pc:sldMkLst>
      </pc:sldChg>
      <pc:sldChg chg="modSp add mod">
        <pc:chgData name="Tomáš Staněk" userId="e75acbe0-2109-47cd-9f0c-4da4b0571819" providerId="ADAL" clId="{7C52CFC4-9C1F-44B7-BC99-F26005CB657B}" dt="2025-05-12T06:03:05.609" v="527" actId="404"/>
        <pc:sldMkLst>
          <pc:docMk/>
          <pc:sldMk cId="2641340152" sldId="9929"/>
        </pc:sldMkLst>
      </pc:sldChg>
      <pc:sldChg chg="delSp modSp mod delAnim">
        <pc:chgData name="Tomáš Staněk" userId="e75acbe0-2109-47cd-9f0c-4da4b0571819" providerId="ADAL" clId="{7C52CFC4-9C1F-44B7-BC99-F26005CB657B}" dt="2025-05-12T06:43:04.294" v="1984" actId="20577"/>
        <pc:sldMkLst>
          <pc:docMk/>
          <pc:sldMk cId="1378313284" sldId="2123258687"/>
        </pc:sldMkLst>
        <pc:spChg chg="mod">
          <ac:chgData name="Tomáš Staněk" userId="e75acbe0-2109-47cd-9f0c-4da4b0571819" providerId="ADAL" clId="{7C52CFC4-9C1F-44B7-BC99-F26005CB657B}" dt="2025-05-12T06:43:04.294" v="1984" actId="20577"/>
          <ac:spMkLst>
            <pc:docMk/>
            <pc:sldMk cId="1378313284" sldId="2123258687"/>
            <ac:spMk id="2" creationId="{128618BD-8F0D-9C87-3181-98B29F137EE4}"/>
          </ac:spMkLst>
        </pc:spChg>
        <pc:spChg chg="mod">
          <ac:chgData name="Tomáš Staněk" userId="e75acbe0-2109-47cd-9f0c-4da4b0571819" providerId="ADAL" clId="{7C52CFC4-9C1F-44B7-BC99-F26005CB657B}" dt="2025-05-12T06:40:31.267" v="1801" actId="20577"/>
          <ac:spMkLst>
            <pc:docMk/>
            <pc:sldMk cId="1378313284" sldId="2123258687"/>
            <ac:spMk id="3" creationId="{12A5CB34-CA69-E14E-2F9F-0D61B9A2BF8A}"/>
          </ac:spMkLst>
        </pc:spChg>
      </pc:sldChg>
      <pc:sldChg chg="addSp delSp modSp add mod">
        <pc:chgData name="Tomáš Staněk" userId="e75acbe0-2109-47cd-9f0c-4da4b0571819" providerId="ADAL" clId="{7C52CFC4-9C1F-44B7-BC99-F26005CB657B}" dt="2025-05-12T06:26:14.497" v="1224" actId="1076"/>
        <pc:sldMkLst>
          <pc:docMk/>
          <pc:sldMk cId="3829664470" sldId="2123258688"/>
        </pc:sldMkLst>
        <pc:spChg chg="mod">
          <ac:chgData name="Tomáš Staněk" userId="e75acbe0-2109-47cd-9f0c-4da4b0571819" providerId="ADAL" clId="{7C52CFC4-9C1F-44B7-BC99-F26005CB657B}" dt="2025-05-12T06:25:41.767" v="1221" actId="20577"/>
          <ac:spMkLst>
            <pc:docMk/>
            <pc:sldMk cId="3829664470" sldId="2123258688"/>
            <ac:spMk id="5" creationId="{7C958E69-85D9-43CA-944A-284D506A0ECC}"/>
          </ac:spMkLst>
        </pc:spChg>
      </pc:sldChg>
      <pc:sldChg chg="addSp delSp modSp add mod">
        <pc:chgData name="Tomáš Staněk" userId="e75acbe0-2109-47cd-9f0c-4da4b0571819" providerId="ADAL" clId="{7C52CFC4-9C1F-44B7-BC99-F26005CB657B}" dt="2025-05-12T06:29:03.102" v="1249" actId="6549"/>
        <pc:sldMkLst>
          <pc:docMk/>
          <pc:sldMk cId="1379237875" sldId="2123258689"/>
        </pc:sldMkLst>
      </pc:sldChg>
      <pc:sldChg chg="addSp delSp modSp add mod">
        <pc:chgData name="Tomáš Staněk" userId="e75acbe0-2109-47cd-9f0c-4da4b0571819" providerId="ADAL" clId="{7C52CFC4-9C1F-44B7-BC99-F26005CB657B}" dt="2025-05-12T06:39:03.047" v="1742" actId="20577"/>
        <pc:sldMkLst>
          <pc:docMk/>
          <pc:sldMk cId="597188329" sldId="2123258690"/>
        </pc:sldMkLst>
      </pc:sldChg>
    </pc:docChg>
  </pc:docChgLst>
  <pc:docChgLst>
    <pc:chgData name="Pavel Bezak" userId="S::pavel.bezak@ings.sk::9944bff2-8922-4aec-9aeb-711b2d6bdacc" providerId="AD" clId="Web-{B7DAA5A2-310F-2EB9-D273-615FD2292590}"/>
    <pc:docChg chg="addSld modSection">
      <pc:chgData name="Pavel Bezak" userId="S::pavel.bezak@ings.sk::9944bff2-8922-4aec-9aeb-711b2d6bdacc" providerId="AD" clId="Web-{B7DAA5A2-310F-2EB9-D273-615FD2292590}" dt="2023-04-26T11:59:19.732" v="0"/>
      <pc:docMkLst>
        <pc:docMk/>
      </pc:docMkLst>
      <pc:sldChg chg="new">
        <pc:chgData name="Pavel Bezak" userId="S::pavel.bezak@ings.sk::9944bff2-8922-4aec-9aeb-711b2d6bdacc" providerId="AD" clId="Web-{B7DAA5A2-310F-2EB9-D273-615FD2292590}" dt="2023-04-26T11:59:19.732" v="0"/>
        <pc:sldMkLst>
          <pc:docMk/>
          <pc:sldMk cId="3980046993" sldId="750"/>
        </pc:sldMkLst>
      </pc:sldChg>
    </pc:docChg>
  </pc:docChgLst>
  <pc:docChgLst>
    <pc:chgData name="Tomáš Staněk" userId="e75acbe0-2109-47cd-9f0c-4da4b0571819" providerId="ADAL" clId="{75697CCA-5CB3-485C-BBED-A5E3A890FC2D}"/>
    <pc:docChg chg="undo custSel addSld delSld modSld modSection">
      <pc:chgData name="Tomáš Staněk" userId="e75acbe0-2109-47cd-9f0c-4da4b0571819" providerId="ADAL" clId="{75697CCA-5CB3-485C-BBED-A5E3A890FC2D}" dt="2025-05-12T09:10:01.283" v="3412" actId="47"/>
      <pc:docMkLst>
        <pc:docMk/>
      </pc:docMkLst>
      <pc:sldChg chg="modSp add mod">
        <pc:chgData name="Tomáš Staněk" userId="e75acbe0-2109-47cd-9f0c-4da4b0571819" providerId="ADAL" clId="{75697CCA-5CB3-485C-BBED-A5E3A890FC2D}" dt="2025-05-12T07:24:19.947" v="778" actId="20577"/>
        <pc:sldMkLst>
          <pc:docMk/>
          <pc:sldMk cId="220909626" sldId="480"/>
        </pc:sldMkLst>
        <pc:spChg chg="mod">
          <ac:chgData name="Tomáš Staněk" userId="e75acbe0-2109-47cd-9f0c-4da4b0571819" providerId="ADAL" clId="{75697CCA-5CB3-485C-BBED-A5E3A890FC2D}" dt="2025-05-12T07:23:38.829" v="762" actId="20577"/>
          <ac:spMkLst>
            <pc:docMk/>
            <pc:sldMk cId="220909626" sldId="480"/>
            <ac:spMk id="2" creationId="{DB7E903E-471C-4FD5-A35E-581CF298214B}"/>
          </ac:spMkLst>
        </pc:spChg>
        <pc:graphicFrameChg chg="mod">
          <ac:chgData name="Tomáš Staněk" userId="e75acbe0-2109-47cd-9f0c-4da4b0571819" providerId="ADAL" clId="{75697CCA-5CB3-485C-BBED-A5E3A890FC2D}" dt="2025-05-12T07:24:19.947" v="778" actId="20577"/>
          <ac:graphicFrameMkLst>
            <pc:docMk/>
            <pc:sldMk cId="220909626" sldId="480"/>
            <ac:graphicFrameMk id="6" creationId="{24810270-9C98-4011-B18E-C6D1004856D3}"/>
          </ac:graphicFrameMkLst>
        </pc:graphicFrameChg>
      </pc:sldChg>
      <pc:sldChg chg="modSp mod">
        <pc:chgData name="Tomáš Staněk" userId="e75acbe0-2109-47cd-9f0c-4da4b0571819" providerId="ADAL" clId="{75697CCA-5CB3-485C-BBED-A5E3A890FC2D}" dt="2025-05-12T06:47:01.670" v="5" actId="20577"/>
        <pc:sldMkLst>
          <pc:docMk/>
          <pc:sldMk cId="2365955312" sldId="631"/>
        </pc:sldMkLst>
        <pc:spChg chg="mod">
          <ac:chgData name="Tomáš Staněk" userId="e75acbe0-2109-47cd-9f0c-4da4b0571819" providerId="ADAL" clId="{75697CCA-5CB3-485C-BBED-A5E3A890FC2D}" dt="2025-05-12T06:47:01.670" v="5" actId="20577"/>
          <ac:spMkLst>
            <pc:docMk/>
            <pc:sldMk cId="2365955312" sldId="631"/>
            <ac:spMk id="8" creationId="{00000000-0000-0000-0000-000000000000}"/>
          </ac:spMkLst>
        </pc:spChg>
      </pc:sldChg>
      <pc:sldChg chg="modSp add mod">
        <pc:chgData name="Tomáš Staněk" userId="e75acbe0-2109-47cd-9f0c-4da4b0571819" providerId="ADAL" clId="{75697CCA-5CB3-485C-BBED-A5E3A890FC2D}" dt="2025-05-12T07:21:22.337" v="723" actId="14100"/>
        <pc:sldMkLst>
          <pc:docMk/>
          <pc:sldMk cId="3363714049" sldId="4067"/>
        </pc:sldMkLst>
        <pc:spChg chg="mod">
          <ac:chgData name="Tomáš Staněk" userId="e75acbe0-2109-47cd-9f0c-4da4b0571819" providerId="ADAL" clId="{75697CCA-5CB3-485C-BBED-A5E3A890FC2D}" dt="2025-05-12T07:21:22.337" v="723" actId="14100"/>
          <ac:spMkLst>
            <pc:docMk/>
            <pc:sldMk cId="3363714049" sldId="4067"/>
            <ac:spMk id="2" creationId="{6B36E263-2184-43B3-9C0E-844689812358}"/>
          </ac:spMkLst>
        </pc:spChg>
      </pc:sldChg>
      <pc:sldChg chg="del">
        <pc:chgData name="Tomáš Staněk" userId="e75acbe0-2109-47cd-9f0c-4da4b0571819" providerId="ADAL" clId="{75697CCA-5CB3-485C-BBED-A5E3A890FC2D}" dt="2025-05-12T07:24:51.895" v="780" actId="47"/>
        <pc:sldMkLst>
          <pc:docMk/>
          <pc:sldMk cId="539346661" sldId="9916"/>
        </pc:sldMkLst>
      </pc:sldChg>
      <pc:sldChg chg="del">
        <pc:chgData name="Tomáš Staněk" userId="e75acbe0-2109-47cd-9f0c-4da4b0571819" providerId="ADAL" clId="{75697CCA-5CB3-485C-BBED-A5E3A890FC2D}" dt="2025-05-12T07:24:51.895" v="780" actId="47"/>
        <pc:sldMkLst>
          <pc:docMk/>
          <pc:sldMk cId="2039823078" sldId="9922"/>
        </pc:sldMkLst>
      </pc:sldChg>
      <pc:sldChg chg="del">
        <pc:chgData name="Tomáš Staněk" userId="e75acbe0-2109-47cd-9f0c-4da4b0571819" providerId="ADAL" clId="{75697CCA-5CB3-485C-BBED-A5E3A890FC2D}" dt="2025-05-12T07:24:51.895" v="780" actId="47"/>
        <pc:sldMkLst>
          <pc:docMk/>
          <pc:sldMk cId="1122742755" sldId="9924"/>
        </pc:sldMkLst>
      </pc:sldChg>
      <pc:sldChg chg="del">
        <pc:chgData name="Tomáš Staněk" userId="e75acbe0-2109-47cd-9f0c-4da4b0571819" providerId="ADAL" clId="{75697CCA-5CB3-485C-BBED-A5E3A890FC2D}" dt="2025-05-12T09:10:01.283" v="3412" actId="47"/>
        <pc:sldMkLst>
          <pc:docMk/>
          <pc:sldMk cId="1992306836" sldId="9926"/>
        </pc:sldMkLst>
      </pc:sldChg>
      <pc:sldChg chg="del">
        <pc:chgData name="Tomáš Staněk" userId="e75acbe0-2109-47cd-9f0c-4da4b0571819" providerId="ADAL" clId="{75697CCA-5CB3-485C-BBED-A5E3A890FC2D}" dt="2025-05-12T07:24:51.895" v="780" actId="47"/>
        <pc:sldMkLst>
          <pc:docMk/>
          <pc:sldMk cId="2641340152" sldId="9929"/>
        </pc:sldMkLst>
      </pc:sldChg>
      <pc:sldChg chg="modSp mod">
        <pc:chgData name="Tomáš Staněk" userId="e75acbe0-2109-47cd-9f0c-4da4b0571819" providerId="ADAL" clId="{75697CCA-5CB3-485C-BBED-A5E3A890FC2D}" dt="2025-05-12T09:09:18.707" v="3390" actId="6549"/>
        <pc:sldMkLst>
          <pc:docMk/>
          <pc:sldMk cId="1378313284" sldId="2123258687"/>
        </pc:sldMkLst>
        <pc:spChg chg="mod">
          <ac:chgData name="Tomáš Staněk" userId="e75acbe0-2109-47cd-9f0c-4da4b0571819" providerId="ADAL" clId="{75697CCA-5CB3-485C-BBED-A5E3A890FC2D}" dt="2025-05-12T09:09:18.707" v="3390" actId="6549"/>
          <ac:spMkLst>
            <pc:docMk/>
            <pc:sldMk cId="1378313284" sldId="2123258687"/>
            <ac:spMk id="2" creationId="{128618BD-8F0D-9C87-3181-98B29F137EE4}"/>
          </ac:spMkLst>
        </pc:spChg>
        <pc:spChg chg="mod">
          <ac:chgData name="Tomáš Staněk" userId="e75acbe0-2109-47cd-9f0c-4da4b0571819" providerId="ADAL" clId="{75697CCA-5CB3-485C-BBED-A5E3A890FC2D}" dt="2025-05-12T06:48:56.453" v="36" actId="20577"/>
          <ac:spMkLst>
            <pc:docMk/>
            <pc:sldMk cId="1378313284" sldId="2123258687"/>
            <ac:spMk id="3" creationId="{12A5CB34-CA69-E14E-2F9F-0D61B9A2BF8A}"/>
          </ac:spMkLst>
        </pc:spChg>
      </pc:sldChg>
      <pc:sldChg chg="addSp delSp modSp mod">
        <pc:chgData name="Tomáš Staněk" userId="e75acbe0-2109-47cd-9f0c-4da4b0571819" providerId="ADAL" clId="{75697CCA-5CB3-485C-BBED-A5E3A890FC2D}" dt="2025-05-12T07:18:39.033" v="717" actId="692"/>
        <pc:sldMkLst>
          <pc:docMk/>
          <pc:sldMk cId="3829664470" sldId="2123258688"/>
        </pc:sldMkLst>
        <pc:spChg chg="mod">
          <ac:chgData name="Tomáš Staněk" userId="e75acbe0-2109-47cd-9f0c-4da4b0571819" providerId="ADAL" clId="{75697CCA-5CB3-485C-BBED-A5E3A890FC2D}" dt="2025-05-12T06:58:19.309" v="373" actId="20577"/>
          <ac:spMkLst>
            <pc:docMk/>
            <pc:sldMk cId="3829664470" sldId="2123258688"/>
            <ac:spMk id="4" creationId="{3879DFF7-6FF4-4CD5-8521-ABB02096C7E6}"/>
          </ac:spMkLst>
        </pc:spChg>
        <pc:spChg chg="mod">
          <ac:chgData name="Tomáš Staněk" userId="e75acbe0-2109-47cd-9f0c-4da4b0571819" providerId="ADAL" clId="{75697CCA-5CB3-485C-BBED-A5E3A890FC2D}" dt="2025-05-12T07:07:13.689" v="710" actId="313"/>
          <ac:spMkLst>
            <pc:docMk/>
            <pc:sldMk cId="3829664470" sldId="2123258688"/>
            <ac:spMk id="5" creationId="{7C958E69-85D9-43CA-944A-284D506A0ECC}"/>
          </ac:spMkLst>
        </pc:spChg>
        <pc:picChg chg="add mod">
          <ac:chgData name="Tomáš Staněk" userId="e75acbe0-2109-47cd-9f0c-4da4b0571819" providerId="ADAL" clId="{75697CCA-5CB3-485C-BBED-A5E3A890FC2D}" dt="2025-05-12T07:17:24.087" v="713" actId="1076"/>
          <ac:picMkLst>
            <pc:docMk/>
            <pc:sldMk cId="3829664470" sldId="2123258688"/>
            <ac:picMk id="6" creationId="{FC357156-8FE4-D5AC-CCF3-25EDF4FFB202}"/>
          </ac:picMkLst>
        </pc:picChg>
        <pc:picChg chg="add mod">
          <ac:chgData name="Tomáš Staněk" userId="e75acbe0-2109-47cd-9f0c-4da4b0571819" providerId="ADAL" clId="{75697CCA-5CB3-485C-BBED-A5E3A890FC2D}" dt="2025-05-12T07:18:39.033" v="717" actId="692"/>
          <ac:picMkLst>
            <pc:docMk/>
            <pc:sldMk cId="3829664470" sldId="2123258688"/>
            <ac:picMk id="10" creationId="{038B6D39-25B8-B7CC-FC75-CC79977E9999}"/>
          </ac:picMkLst>
        </pc:picChg>
      </pc:sldChg>
      <pc:sldChg chg="del">
        <pc:chgData name="Tomáš Staněk" userId="e75acbe0-2109-47cd-9f0c-4da4b0571819" providerId="ADAL" clId="{75697CCA-5CB3-485C-BBED-A5E3A890FC2D}" dt="2025-05-12T07:24:51.895" v="780" actId="47"/>
        <pc:sldMkLst>
          <pc:docMk/>
          <pc:sldMk cId="1379237875" sldId="2123258689"/>
        </pc:sldMkLst>
      </pc:sldChg>
      <pc:sldChg chg="del">
        <pc:chgData name="Tomáš Staněk" userId="e75acbe0-2109-47cd-9f0c-4da4b0571819" providerId="ADAL" clId="{75697CCA-5CB3-485C-BBED-A5E3A890FC2D}" dt="2025-05-12T07:24:51.895" v="780" actId="47"/>
        <pc:sldMkLst>
          <pc:docMk/>
          <pc:sldMk cId="597188329" sldId="2123258690"/>
        </pc:sldMkLst>
      </pc:sldChg>
      <pc:sldChg chg="addSp modSp add mod">
        <pc:chgData name="Tomáš Staněk" userId="e75acbe0-2109-47cd-9f0c-4da4b0571819" providerId="ADAL" clId="{75697CCA-5CB3-485C-BBED-A5E3A890FC2D}" dt="2025-05-12T07:58:15.759" v="1340" actId="108"/>
        <pc:sldMkLst>
          <pc:docMk/>
          <pc:sldMk cId="639758190" sldId="2123258691"/>
        </pc:sldMkLst>
        <pc:spChg chg="mod">
          <ac:chgData name="Tomáš Staněk" userId="e75acbe0-2109-47cd-9f0c-4da4b0571819" providerId="ADAL" clId="{75697CCA-5CB3-485C-BBED-A5E3A890FC2D}" dt="2025-05-12T07:29:35.807" v="828" actId="20577"/>
          <ac:spMkLst>
            <pc:docMk/>
            <pc:sldMk cId="639758190" sldId="2123258691"/>
            <ac:spMk id="4" creationId="{261EBA23-749B-9D20-94BE-67F921840360}"/>
          </ac:spMkLst>
        </pc:spChg>
        <pc:spChg chg="mod">
          <ac:chgData name="Tomáš Staněk" userId="e75acbe0-2109-47cd-9f0c-4da4b0571819" providerId="ADAL" clId="{75697CCA-5CB3-485C-BBED-A5E3A890FC2D}" dt="2025-05-12T07:38:39.473" v="1325" actId="20577"/>
          <ac:spMkLst>
            <pc:docMk/>
            <pc:sldMk cId="639758190" sldId="2123258691"/>
            <ac:spMk id="5" creationId="{028D557C-2DE2-897E-1748-2E965C13EEA4}"/>
          </ac:spMkLst>
        </pc:spChg>
        <pc:picChg chg="add mod">
          <ac:chgData name="Tomáš Staněk" userId="e75acbe0-2109-47cd-9f0c-4da4b0571819" providerId="ADAL" clId="{75697CCA-5CB3-485C-BBED-A5E3A890FC2D}" dt="2025-05-12T07:58:15.759" v="1340" actId="108"/>
          <ac:picMkLst>
            <pc:docMk/>
            <pc:sldMk cId="639758190" sldId="2123258691"/>
            <ac:picMk id="3" creationId="{60CEB12A-4033-C2B8-627B-5AE9AF2A25AE}"/>
          </ac:picMkLst>
        </pc:picChg>
        <pc:picChg chg="mod">
          <ac:chgData name="Tomáš Staněk" userId="e75acbe0-2109-47cd-9f0c-4da4b0571819" providerId="ADAL" clId="{75697CCA-5CB3-485C-BBED-A5E3A890FC2D}" dt="2025-05-12T07:54:27.290" v="1333" actId="1076"/>
          <ac:picMkLst>
            <pc:docMk/>
            <pc:sldMk cId="639758190" sldId="2123258691"/>
            <ac:picMk id="6" creationId="{BC815E5A-4391-8BCA-0147-B8AFE148AAE5}"/>
          </ac:picMkLst>
        </pc:picChg>
        <pc:picChg chg="mod ord">
          <ac:chgData name="Tomáš Staněk" userId="e75acbe0-2109-47cd-9f0c-4da4b0571819" providerId="ADAL" clId="{75697CCA-5CB3-485C-BBED-A5E3A890FC2D}" dt="2025-05-12T07:54:34.385" v="1336" actId="1076"/>
          <ac:picMkLst>
            <pc:docMk/>
            <pc:sldMk cId="639758190" sldId="2123258691"/>
            <ac:picMk id="10" creationId="{76E9EBF5-7FD9-5A7A-685F-781CD2D44B15}"/>
          </ac:picMkLst>
        </pc:picChg>
      </pc:sldChg>
      <pc:sldChg chg="addSp delSp modSp add mod">
        <pc:chgData name="Tomáš Staněk" userId="e75acbe0-2109-47cd-9f0c-4da4b0571819" providerId="ADAL" clId="{75697CCA-5CB3-485C-BBED-A5E3A890FC2D}" dt="2025-05-12T08:05:22.495" v="1618" actId="108"/>
        <pc:sldMkLst>
          <pc:docMk/>
          <pc:sldMk cId="1523978990" sldId="2123258692"/>
        </pc:sldMkLst>
        <pc:spChg chg="mod">
          <ac:chgData name="Tomáš Staněk" userId="e75acbe0-2109-47cd-9f0c-4da4b0571819" providerId="ADAL" clId="{75697CCA-5CB3-485C-BBED-A5E3A890FC2D}" dt="2025-05-12T07:59:11.091" v="1367" actId="20577"/>
          <ac:spMkLst>
            <pc:docMk/>
            <pc:sldMk cId="1523978990" sldId="2123258692"/>
            <ac:spMk id="4" creationId="{E9B1D29A-9EB7-45A7-65A1-31A3FAE5C756}"/>
          </ac:spMkLst>
        </pc:spChg>
        <pc:spChg chg="mod">
          <ac:chgData name="Tomáš Staněk" userId="e75acbe0-2109-47cd-9f0c-4da4b0571819" providerId="ADAL" clId="{75697CCA-5CB3-485C-BBED-A5E3A890FC2D}" dt="2025-05-12T08:02:15.461" v="1606" actId="20577"/>
          <ac:spMkLst>
            <pc:docMk/>
            <pc:sldMk cId="1523978990" sldId="2123258692"/>
            <ac:spMk id="5" creationId="{9E070B34-C720-762E-0EC1-F24528E10DBE}"/>
          </ac:spMkLst>
        </pc:spChg>
        <pc:picChg chg="mod">
          <ac:chgData name="Tomáš Staněk" userId="e75acbe0-2109-47cd-9f0c-4da4b0571819" providerId="ADAL" clId="{75697CCA-5CB3-485C-BBED-A5E3A890FC2D}" dt="2025-05-12T08:02:33.724" v="1608" actId="1076"/>
          <ac:picMkLst>
            <pc:docMk/>
            <pc:sldMk cId="1523978990" sldId="2123258692"/>
            <ac:picMk id="3" creationId="{44377B8F-6DEE-611F-E46F-9A6C2FC64572}"/>
          </ac:picMkLst>
        </pc:picChg>
        <pc:picChg chg="add mod">
          <ac:chgData name="Tomáš Staněk" userId="e75acbe0-2109-47cd-9f0c-4da4b0571819" providerId="ADAL" clId="{75697CCA-5CB3-485C-BBED-A5E3A890FC2D}" dt="2025-05-12T08:03:21.982" v="1613" actId="1076"/>
          <ac:picMkLst>
            <pc:docMk/>
            <pc:sldMk cId="1523978990" sldId="2123258692"/>
            <ac:picMk id="9" creationId="{ABB3B215-C394-955F-8743-662862DFC8D1}"/>
          </ac:picMkLst>
        </pc:picChg>
        <pc:picChg chg="mod">
          <ac:chgData name="Tomáš Staněk" userId="e75acbe0-2109-47cd-9f0c-4da4b0571819" providerId="ADAL" clId="{75697CCA-5CB3-485C-BBED-A5E3A890FC2D}" dt="2025-05-12T08:02:24.867" v="1607" actId="1076"/>
          <ac:picMkLst>
            <pc:docMk/>
            <pc:sldMk cId="1523978990" sldId="2123258692"/>
            <ac:picMk id="10" creationId="{AA6EFA5B-D0F6-C2BF-70EE-39FC18E4F522}"/>
          </ac:picMkLst>
        </pc:picChg>
        <pc:picChg chg="add mod">
          <ac:chgData name="Tomáš Staněk" userId="e75acbe0-2109-47cd-9f0c-4da4b0571819" providerId="ADAL" clId="{75697CCA-5CB3-485C-BBED-A5E3A890FC2D}" dt="2025-05-12T08:05:22.495" v="1618" actId="108"/>
          <ac:picMkLst>
            <pc:docMk/>
            <pc:sldMk cId="1523978990" sldId="2123258692"/>
            <ac:picMk id="12" creationId="{37495DF0-76E0-58B4-8159-D0252EBCDD22}"/>
          </ac:picMkLst>
        </pc:picChg>
      </pc:sldChg>
      <pc:sldChg chg="addSp delSp modSp add mod">
        <pc:chgData name="Tomáš Staněk" userId="e75acbe0-2109-47cd-9f0c-4da4b0571819" providerId="ADAL" clId="{75697CCA-5CB3-485C-BBED-A5E3A890FC2D}" dt="2025-05-12T08:35:42.333" v="1953" actId="1076"/>
        <pc:sldMkLst>
          <pc:docMk/>
          <pc:sldMk cId="4119566196" sldId="2123258693"/>
        </pc:sldMkLst>
        <pc:spChg chg="mod">
          <ac:chgData name="Tomáš Staněk" userId="e75acbe0-2109-47cd-9f0c-4da4b0571819" providerId="ADAL" clId="{75697CCA-5CB3-485C-BBED-A5E3A890FC2D}" dt="2025-05-12T08:05:39.979" v="1638" actId="20577"/>
          <ac:spMkLst>
            <pc:docMk/>
            <pc:sldMk cId="4119566196" sldId="2123258693"/>
            <ac:spMk id="4" creationId="{2B83DD9F-57F2-96DB-46D1-D48446E70047}"/>
          </ac:spMkLst>
        </pc:spChg>
        <pc:spChg chg="mod">
          <ac:chgData name="Tomáš Staněk" userId="e75acbe0-2109-47cd-9f0c-4da4b0571819" providerId="ADAL" clId="{75697CCA-5CB3-485C-BBED-A5E3A890FC2D}" dt="2025-05-12T08:08:41.061" v="1942" actId="20577"/>
          <ac:spMkLst>
            <pc:docMk/>
            <pc:sldMk cId="4119566196" sldId="2123258693"/>
            <ac:spMk id="5" creationId="{5C6FE118-7E75-03EB-6CFA-351B8382CB5D}"/>
          </ac:spMkLst>
        </pc:spChg>
        <pc:picChg chg="add mod">
          <ac:chgData name="Tomáš Staněk" userId="e75acbe0-2109-47cd-9f0c-4da4b0571819" providerId="ADAL" clId="{75697CCA-5CB3-485C-BBED-A5E3A890FC2D}" dt="2025-05-12T08:35:38.497" v="1952" actId="1076"/>
          <ac:picMkLst>
            <pc:docMk/>
            <pc:sldMk cId="4119566196" sldId="2123258693"/>
            <ac:picMk id="6" creationId="{9CA28D9A-ECBB-EA63-3DCC-C7D2312362AE}"/>
          </ac:picMkLst>
        </pc:picChg>
        <pc:picChg chg="add mod">
          <ac:chgData name="Tomáš Staněk" userId="e75acbe0-2109-47cd-9f0c-4da4b0571819" providerId="ADAL" clId="{75697CCA-5CB3-485C-BBED-A5E3A890FC2D}" dt="2025-05-12T08:35:42.333" v="1953" actId="1076"/>
          <ac:picMkLst>
            <pc:docMk/>
            <pc:sldMk cId="4119566196" sldId="2123258693"/>
            <ac:picMk id="7" creationId="{544C35C9-7E6C-4BB9-BFBF-3C1701802419}"/>
          </ac:picMkLst>
        </pc:picChg>
        <pc:picChg chg="mod">
          <ac:chgData name="Tomáš Staněk" userId="e75acbe0-2109-47cd-9f0c-4da4b0571819" providerId="ADAL" clId="{75697CCA-5CB3-485C-BBED-A5E3A890FC2D}" dt="2025-05-12T08:08:23.403" v="1916" actId="1076"/>
          <ac:picMkLst>
            <pc:docMk/>
            <pc:sldMk cId="4119566196" sldId="2123258693"/>
            <ac:picMk id="9" creationId="{F2307608-BF68-4BF0-B056-9C0C6A547F03}"/>
          </ac:picMkLst>
        </pc:picChg>
      </pc:sldChg>
      <pc:sldChg chg="addSp delSp modSp add mod">
        <pc:chgData name="Tomáš Staněk" userId="e75acbe0-2109-47cd-9f0c-4da4b0571819" providerId="ADAL" clId="{75697CCA-5CB3-485C-BBED-A5E3A890FC2D}" dt="2025-05-12T08:50:01.817" v="2490" actId="1076"/>
        <pc:sldMkLst>
          <pc:docMk/>
          <pc:sldMk cId="1982414733" sldId="2123258694"/>
        </pc:sldMkLst>
        <pc:spChg chg="mod">
          <ac:chgData name="Tomáš Staněk" userId="e75acbe0-2109-47cd-9f0c-4da4b0571819" providerId="ADAL" clId="{75697CCA-5CB3-485C-BBED-A5E3A890FC2D}" dt="2025-05-12T08:36:24.277" v="1971" actId="20577"/>
          <ac:spMkLst>
            <pc:docMk/>
            <pc:sldMk cId="1982414733" sldId="2123258694"/>
            <ac:spMk id="4" creationId="{FD580215-799B-EB9C-10B5-DBDDE9F2FE9C}"/>
          </ac:spMkLst>
        </pc:spChg>
        <pc:spChg chg="mod">
          <ac:chgData name="Tomáš Staněk" userId="e75acbe0-2109-47cd-9f0c-4da4b0571819" providerId="ADAL" clId="{75697CCA-5CB3-485C-BBED-A5E3A890FC2D}" dt="2025-05-12T08:49:57.024" v="2489" actId="20577"/>
          <ac:spMkLst>
            <pc:docMk/>
            <pc:sldMk cId="1982414733" sldId="2123258694"/>
            <ac:spMk id="5" creationId="{BDD30F4D-8652-0353-4ABB-1251F2B8902D}"/>
          </ac:spMkLst>
        </pc:spChg>
        <pc:picChg chg="add mod">
          <ac:chgData name="Tomáš Staněk" userId="e75acbe0-2109-47cd-9f0c-4da4b0571819" providerId="ADAL" clId="{75697CCA-5CB3-485C-BBED-A5E3A890FC2D}" dt="2025-05-12T08:37:29.342" v="1986" actId="1076"/>
          <ac:picMkLst>
            <pc:docMk/>
            <pc:sldMk cId="1982414733" sldId="2123258694"/>
            <ac:picMk id="2" creationId="{F6F7A8A7-9815-22F5-A4FC-3B2EDF096226}"/>
          </ac:picMkLst>
        </pc:picChg>
        <pc:picChg chg="add mod ord">
          <ac:chgData name="Tomáš Staněk" userId="e75acbe0-2109-47cd-9f0c-4da4b0571819" providerId="ADAL" clId="{75697CCA-5CB3-485C-BBED-A5E3A890FC2D}" dt="2025-05-12T08:38:39.468" v="2070" actId="1076"/>
          <ac:picMkLst>
            <pc:docMk/>
            <pc:sldMk cId="1982414733" sldId="2123258694"/>
            <ac:picMk id="3" creationId="{EB9F8BB1-A1BB-7A65-C6A4-39ECAFF644DF}"/>
          </ac:picMkLst>
        </pc:picChg>
        <pc:picChg chg="mod ord">
          <ac:chgData name="Tomáš Staněk" userId="e75acbe0-2109-47cd-9f0c-4da4b0571819" providerId="ADAL" clId="{75697CCA-5CB3-485C-BBED-A5E3A890FC2D}" dt="2025-05-12T08:38:36.778" v="2069" actId="1076"/>
          <ac:picMkLst>
            <pc:docMk/>
            <pc:sldMk cId="1982414733" sldId="2123258694"/>
            <ac:picMk id="6" creationId="{75FC2440-A607-00C1-BA18-4D9738782837}"/>
          </ac:picMkLst>
        </pc:picChg>
        <pc:picChg chg="add mod">
          <ac:chgData name="Tomáš Staněk" userId="e75acbe0-2109-47cd-9f0c-4da4b0571819" providerId="ADAL" clId="{75697CCA-5CB3-485C-BBED-A5E3A890FC2D}" dt="2025-05-12T08:41:51.048" v="2324" actId="14100"/>
          <ac:picMkLst>
            <pc:docMk/>
            <pc:sldMk cId="1982414733" sldId="2123258694"/>
            <ac:picMk id="8" creationId="{8A708757-BDDA-1A9B-EE7D-F66FEC107398}"/>
          </ac:picMkLst>
        </pc:picChg>
        <pc:picChg chg="add mod">
          <ac:chgData name="Tomáš Staněk" userId="e75acbe0-2109-47cd-9f0c-4da4b0571819" providerId="ADAL" clId="{75697CCA-5CB3-485C-BBED-A5E3A890FC2D}" dt="2025-05-12T08:47:15.425" v="2330" actId="1076"/>
          <ac:picMkLst>
            <pc:docMk/>
            <pc:sldMk cId="1982414733" sldId="2123258694"/>
            <ac:picMk id="11" creationId="{251FBEFA-C2E8-D76F-BF9A-796F323D48C0}"/>
          </ac:picMkLst>
        </pc:picChg>
        <pc:picChg chg="add mod">
          <ac:chgData name="Tomáš Staněk" userId="e75acbe0-2109-47cd-9f0c-4da4b0571819" providerId="ADAL" clId="{75697CCA-5CB3-485C-BBED-A5E3A890FC2D}" dt="2025-05-12T08:50:01.817" v="2490" actId="1076"/>
          <ac:picMkLst>
            <pc:docMk/>
            <pc:sldMk cId="1982414733" sldId="2123258694"/>
            <ac:picMk id="12" creationId="{088CF6E6-EEA3-03E8-D31F-3ABD46C01E4B}"/>
          </ac:picMkLst>
        </pc:picChg>
        <pc:picChg chg="add mod">
          <ac:chgData name="Tomáš Staněk" userId="e75acbe0-2109-47cd-9f0c-4da4b0571819" providerId="ADAL" clId="{75697CCA-5CB3-485C-BBED-A5E3A890FC2D}" dt="2025-05-12T08:49:21.226" v="2433" actId="1076"/>
          <ac:picMkLst>
            <pc:docMk/>
            <pc:sldMk cId="1982414733" sldId="2123258694"/>
            <ac:picMk id="13" creationId="{29EDDD5D-0222-B9FB-D7BB-DCB251B9A3B6}"/>
          </ac:picMkLst>
        </pc:picChg>
      </pc:sldChg>
      <pc:sldChg chg="add del">
        <pc:chgData name="Tomáš Staněk" userId="e75acbe0-2109-47cd-9f0c-4da4b0571819" providerId="ADAL" clId="{75697CCA-5CB3-485C-BBED-A5E3A890FC2D}" dt="2025-05-12T08:29:10.093" v="1944"/>
        <pc:sldMkLst>
          <pc:docMk/>
          <pc:sldMk cId="2490201650" sldId="2123258694"/>
        </pc:sldMkLst>
      </pc:sldChg>
      <pc:sldChg chg="addSp delSp modSp add mod">
        <pc:chgData name="Tomáš Staněk" userId="e75acbe0-2109-47cd-9f0c-4da4b0571819" providerId="ADAL" clId="{75697CCA-5CB3-485C-BBED-A5E3A890FC2D}" dt="2025-05-12T09:09:52.275" v="3411" actId="20577"/>
        <pc:sldMkLst>
          <pc:docMk/>
          <pc:sldMk cId="637839750" sldId="2123258695"/>
        </pc:sldMkLst>
        <pc:spChg chg="mod">
          <ac:chgData name="Tomáš Staněk" userId="e75acbe0-2109-47cd-9f0c-4da4b0571819" providerId="ADAL" clId="{75697CCA-5CB3-485C-BBED-A5E3A890FC2D}" dt="2025-05-12T09:09:52.275" v="3411" actId="20577"/>
          <ac:spMkLst>
            <pc:docMk/>
            <pc:sldMk cId="637839750" sldId="2123258695"/>
            <ac:spMk id="4" creationId="{840E1C26-49FC-FE83-3A35-3BCDC6D7FEDE}"/>
          </ac:spMkLst>
        </pc:spChg>
        <pc:spChg chg="mod">
          <ac:chgData name="Tomáš Staněk" userId="e75acbe0-2109-47cd-9f0c-4da4b0571819" providerId="ADAL" clId="{75697CCA-5CB3-485C-BBED-A5E3A890FC2D}" dt="2025-05-12T09:08:35.529" v="3374" actId="20577"/>
          <ac:spMkLst>
            <pc:docMk/>
            <pc:sldMk cId="637839750" sldId="2123258695"/>
            <ac:spMk id="5" creationId="{0F015AA3-6EB4-8271-432B-23D96FA1A2B2}"/>
          </ac:spMkLst>
        </pc:spChg>
        <pc:picChg chg="add mod">
          <ac:chgData name="Tomáš Staněk" userId="e75acbe0-2109-47cd-9f0c-4da4b0571819" providerId="ADAL" clId="{75697CCA-5CB3-485C-BBED-A5E3A890FC2D}" dt="2025-05-12T09:09:03.284" v="3380" actId="1076"/>
          <ac:picMkLst>
            <pc:docMk/>
            <pc:sldMk cId="637839750" sldId="2123258695"/>
            <ac:picMk id="9" creationId="{744BAF75-230D-9371-BD79-B3F8D679A945}"/>
          </ac:picMkLst>
        </pc:picChg>
        <pc:picChg chg="add mod">
          <ac:chgData name="Tomáš Staněk" userId="e75acbe0-2109-47cd-9f0c-4da4b0571819" providerId="ADAL" clId="{75697CCA-5CB3-485C-BBED-A5E3A890FC2D}" dt="2025-05-12T09:09:05.840" v="3381" actId="1076"/>
          <ac:picMkLst>
            <pc:docMk/>
            <pc:sldMk cId="637839750" sldId="2123258695"/>
            <ac:picMk id="12" creationId="{EACD91BF-B442-36F5-F789-0EE4E355E8A3}"/>
          </ac:picMkLst>
        </pc:picChg>
      </pc:sldChg>
      <pc:sldChg chg="add">
        <pc:chgData name="Tomáš Staněk" userId="e75acbe0-2109-47cd-9f0c-4da4b0571819" providerId="ADAL" clId="{75697CCA-5CB3-485C-BBED-A5E3A890FC2D}" dt="2025-05-12T09:09:40.698" v="3391"/>
        <pc:sldMkLst>
          <pc:docMk/>
          <pc:sldMk cId="2788090287" sldId="2123258696"/>
        </pc:sldMkLst>
      </pc:sldChg>
    </pc:docChg>
  </pc:docChgLst>
  <pc:docChgLst>
    <pc:chgData name="Elena Korábová" userId="S::elena.korabova@ings.sk::19221e16-a91c-4c30-bef9-65ab32c3d76a" providerId="AD" clId="Web-{DCF1176A-F827-9101-460E-94EE9714DD3A}"/>
    <pc:docChg chg="addSld delSld modSection">
      <pc:chgData name="Elena Korábová" userId="S::elena.korabova@ings.sk::19221e16-a91c-4c30-bef9-65ab32c3d76a" providerId="AD" clId="Web-{DCF1176A-F827-9101-460E-94EE9714DD3A}" dt="2023-05-06T19:19:32.723" v="2"/>
      <pc:docMkLst>
        <pc:docMk/>
      </pc:docMkLst>
      <pc:sldChg chg="new">
        <pc:chgData name="Elena Korábová" userId="S::elena.korabova@ings.sk::19221e16-a91c-4c30-bef9-65ab32c3d76a" providerId="AD" clId="Web-{DCF1176A-F827-9101-460E-94EE9714DD3A}" dt="2023-05-06T19:19:25.801" v="0"/>
        <pc:sldMkLst>
          <pc:docMk/>
          <pc:sldMk cId="2144725440" sldId="758"/>
        </pc:sldMkLst>
      </pc:sldChg>
      <pc:sldChg chg="new del">
        <pc:chgData name="Elena Korábová" userId="S::elena.korabova@ings.sk::19221e16-a91c-4c30-bef9-65ab32c3d76a" providerId="AD" clId="Web-{DCF1176A-F827-9101-460E-94EE9714DD3A}" dt="2023-05-06T19:19:32.723" v="2"/>
        <pc:sldMkLst>
          <pc:docMk/>
          <pc:sldMk cId="2860159939" sldId="759"/>
        </pc:sldMkLst>
      </pc:sldChg>
    </pc:docChg>
  </pc:docChgLst>
  <pc:docChgLst>
    <pc:chgData name="Elena Korábová" userId="19221e16-a91c-4c30-bef9-65ab32c3d76a" providerId="ADAL" clId="{3126FD17-C87A-4918-A9E7-EAA28D4E7C2D}"/>
    <pc:docChg chg="undo custSel addSld delSld modSld modMainMaster modSection">
      <pc:chgData name="Elena Korábová" userId="19221e16-a91c-4c30-bef9-65ab32c3d76a" providerId="ADAL" clId="{3126FD17-C87A-4918-A9E7-EAA28D4E7C2D}" dt="2023-05-06T19:15:53.218" v="89" actId="47"/>
      <pc:docMkLst>
        <pc:docMk/>
      </pc:docMkLst>
      <pc:sldChg chg="del">
        <pc:chgData name="Elena Korábová" userId="19221e16-a91c-4c30-bef9-65ab32c3d76a" providerId="ADAL" clId="{3126FD17-C87A-4918-A9E7-EAA28D4E7C2D}" dt="2023-05-06T19:13:27.420" v="56" actId="47"/>
        <pc:sldMkLst>
          <pc:docMk/>
          <pc:sldMk cId="268041663" sldId="745"/>
        </pc:sldMkLst>
      </pc:sldChg>
      <pc:sldChg chg="modSp del mod">
        <pc:chgData name="Elena Korábová" userId="19221e16-a91c-4c30-bef9-65ab32c3d76a" providerId="ADAL" clId="{3126FD17-C87A-4918-A9E7-EAA28D4E7C2D}" dt="2023-04-25T13:17:14.515" v="18" actId="47"/>
        <pc:sldMkLst>
          <pc:docMk/>
          <pc:sldMk cId="1886012639" sldId="747"/>
        </pc:sldMkLst>
      </pc:sldChg>
      <pc:sldChg chg="new del">
        <pc:chgData name="Elena Korábová" userId="19221e16-a91c-4c30-bef9-65ab32c3d76a" providerId="ADAL" clId="{3126FD17-C87A-4918-A9E7-EAA28D4E7C2D}" dt="2023-04-25T13:17:13.303" v="17" actId="47"/>
        <pc:sldMkLst>
          <pc:docMk/>
          <pc:sldMk cId="2888883661" sldId="748"/>
        </pc:sldMkLst>
      </pc:sldChg>
      <pc:sldChg chg="new del">
        <pc:chgData name="Elena Korábová" userId="19221e16-a91c-4c30-bef9-65ab32c3d76a" providerId="ADAL" clId="{3126FD17-C87A-4918-A9E7-EAA28D4E7C2D}" dt="2023-05-06T19:15:13.737" v="79" actId="47"/>
        <pc:sldMkLst>
          <pc:docMk/>
          <pc:sldMk cId="4095238843" sldId="749"/>
        </pc:sldMkLst>
      </pc:sldChg>
      <pc:sldChg chg="modSp new mod">
        <pc:chgData name="Elena Korábová" userId="19221e16-a91c-4c30-bef9-65ab32c3d76a" providerId="ADAL" clId="{3126FD17-C87A-4918-A9E7-EAA28D4E7C2D}" dt="2023-05-06T19:09:47.229" v="33" actId="20577"/>
        <pc:sldMkLst>
          <pc:docMk/>
          <pc:sldMk cId="3955181411" sldId="750"/>
        </pc:sldMkLst>
      </pc:sldChg>
      <pc:sldChg chg="del">
        <pc:chgData name="Elena Korábová" userId="19221e16-a91c-4c30-bef9-65ab32c3d76a" providerId="ADAL" clId="{3126FD17-C87A-4918-A9E7-EAA28D4E7C2D}" dt="2023-05-06T19:13:26.665" v="55" actId="47"/>
        <pc:sldMkLst>
          <pc:docMk/>
          <pc:sldMk cId="3980046993" sldId="750"/>
        </pc:sldMkLst>
      </pc:sldChg>
      <pc:sldChg chg="del">
        <pc:chgData name="Elena Korábová" userId="19221e16-a91c-4c30-bef9-65ab32c3d76a" providerId="ADAL" clId="{3126FD17-C87A-4918-A9E7-EAA28D4E7C2D}" dt="2023-05-06T19:14:46.341" v="67" actId="47"/>
        <pc:sldMkLst>
          <pc:docMk/>
          <pc:sldMk cId="1996235436" sldId="751"/>
        </pc:sldMkLst>
      </pc:sldChg>
      <pc:sldChg chg="del">
        <pc:chgData name="Elena Korábová" userId="19221e16-a91c-4c30-bef9-65ab32c3d76a" providerId="ADAL" clId="{3126FD17-C87A-4918-A9E7-EAA28D4E7C2D}" dt="2023-05-06T19:14:33.390" v="64" actId="47"/>
        <pc:sldMkLst>
          <pc:docMk/>
          <pc:sldMk cId="3955181411" sldId="752"/>
        </pc:sldMkLst>
      </pc:sldChg>
      <pc:sldChg chg="new del">
        <pc:chgData name="Elena Korábová" userId="19221e16-a91c-4c30-bef9-65ab32c3d76a" providerId="ADAL" clId="{3126FD17-C87A-4918-A9E7-EAA28D4E7C2D}" dt="2023-05-06T19:13:27.860" v="57" actId="47"/>
        <pc:sldMkLst>
          <pc:docMk/>
          <pc:sldMk cId="1572000608" sldId="753"/>
        </pc:sldMkLst>
      </pc:sldChg>
      <pc:sldChg chg="new">
        <pc:chgData name="Elena Korábová" userId="19221e16-a91c-4c30-bef9-65ab32c3d76a" providerId="ADAL" clId="{3126FD17-C87A-4918-A9E7-EAA28D4E7C2D}" dt="2023-05-06T19:11:14.718" v="41" actId="680"/>
        <pc:sldMkLst>
          <pc:docMk/>
          <pc:sldMk cId="3748503463" sldId="754"/>
        </pc:sldMkLst>
      </pc:sldChg>
      <pc:sldChg chg="new del">
        <pc:chgData name="Elena Korábová" userId="19221e16-a91c-4c30-bef9-65ab32c3d76a" providerId="ADAL" clId="{3126FD17-C87A-4918-A9E7-EAA28D4E7C2D}" dt="2023-05-06T19:14:47.167" v="68" actId="47"/>
        <pc:sldMkLst>
          <pc:docMk/>
          <pc:sldMk cId="1716021959" sldId="755"/>
        </pc:sldMkLst>
      </pc:sldChg>
      <pc:sldChg chg="new">
        <pc:chgData name="Elena Korábová" userId="19221e16-a91c-4c30-bef9-65ab32c3d76a" providerId="ADAL" clId="{3126FD17-C87A-4918-A9E7-EAA28D4E7C2D}" dt="2023-05-06T19:14:00.470" v="59" actId="680"/>
        <pc:sldMkLst>
          <pc:docMk/>
          <pc:sldMk cId="2887523263" sldId="756"/>
        </pc:sldMkLst>
      </pc:sldChg>
      <pc:sldChg chg="new del">
        <pc:chgData name="Elena Korábová" userId="19221e16-a91c-4c30-bef9-65ab32c3d76a" providerId="ADAL" clId="{3126FD17-C87A-4918-A9E7-EAA28D4E7C2D}" dt="2023-05-06T19:15:12.977" v="78" actId="47"/>
        <pc:sldMkLst>
          <pc:docMk/>
          <pc:sldMk cId="72092569" sldId="757"/>
        </pc:sldMkLst>
      </pc:sldChg>
      <pc:sldChg chg="new del">
        <pc:chgData name="Elena Korábová" userId="19221e16-a91c-4c30-bef9-65ab32c3d76a" providerId="ADAL" clId="{3126FD17-C87A-4918-A9E7-EAA28D4E7C2D}" dt="2023-05-06T19:14:38.140" v="66" actId="47"/>
        <pc:sldMkLst>
          <pc:docMk/>
          <pc:sldMk cId="494536104" sldId="757"/>
        </pc:sldMkLst>
      </pc:sldChg>
      <pc:sldChg chg="new del">
        <pc:chgData name="Elena Korábová" userId="19221e16-a91c-4c30-bef9-65ab32c3d76a" providerId="ADAL" clId="{3126FD17-C87A-4918-A9E7-EAA28D4E7C2D}" dt="2023-05-06T19:15:05.853" v="74" actId="47"/>
        <pc:sldMkLst>
          <pc:docMk/>
          <pc:sldMk cId="1767442239" sldId="757"/>
        </pc:sldMkLst>
      </pc:sldChg>
      <pc:sldChg chg="new del">
        <pc:chgData name="Elena Korábová" userId="19221e16-a91c-4c30-bef9-65ab32c3d76a" providerId="ADAL" clId="{3126FD17-C87A-4918-A9E7-EAA28D4E7C2D}" dt="2023-05-06T19:15:51.985" v="86" actId="47"/>
        <pc:sldMkLst>
          <pc:docMk/>
          <pc:sldMk cId="2193274135" sldId="757"/>
        </pc:sldMkLst>
      </pc:sldChg>
      <pc:sldChg chg="new del">
        <pc:chgData name="Elena Korábová" userId="19221e16-a91c-4c30-bef9-65ab32c3d76a" providerId="ADAL" clId="{3126FD17-C87A-4918-A9E7-EAA28D4E7C2D}" dt="2023-05-06T19:14:59.732" v="72" actId="47"/>
        <pc:sldMkLst>
          <pc:docMk/>
          <pc:sldMk cId="2461003845" sldId="757"/>
        </pc:sldMkLst>
      </pc:sldChg>
      <pc:sldChg chg="new del">
        <pc:chgData name="Elena Korábová" userId="19221e16-a91c-4c30-bef9-65ab32c3d76a" providerId="ADAL" clId="{3126FD17-C87A-4918-A9E7-EAA28D4E7C2D}" dt="2023-05-06T19:14:32.260" v="63" actId="47"/>
        <pc:sldMkLst>
          <pc:docMk/>
          <pc:sldMk cId="3037659405" sldId="757"/>
        </pc:sldMkLst>
      </pc:sldChg>
      <pc:sldChg chg="new del">
        <pc:chgData name="Elena Korábová" userId="19221e16-a91c-4c30-bef9-65ab32c3d76a" providerId="ADAL" clId="{3126FD17-C87A-4918-A9E7-EAA28D4E7C2D}" dt="2023-05-06T19:14:53.808" v="70" actId="47"/>
        <pc:sldMkLst>
          <pc:docMk/>
          <pc:sldMk cId="3885614374" sldId="757"/>
        </pc:sldMkLst>
      </pc:sldChg>
      <pc:sldChg chg="new del">
        <pc:chgData name="Elena Korábová" userId="19221e16-a91c-4c30-bef9-65ab32c3d76a" providerId="ADAL" clId="{3126FD17-C87A-4918-A9E7-EAA28D4E7C2D}" dt="2023-05-06T19:15:52.324" v="87" actId="47"/>
        <pc:sldMkLst>
          <pc:docMk/>
          <pc:sldMk cId="122960359" sldId="758"/>
        </pc:sldMkLst>
      </pc:sldChg>
      <pc:sldChg chg="new del">
        <pc:chgData name="Elena Korábová" userId="19221e16-a91c-4c30-bef9-65ab32c3d76a" providerId="ADAL" clId="{3126FD17-C87A-4918-A9E7-EAA28D4E7C2D}" dt="2023-05-06T19:15:36.426" v="82" actId="680"/>
        <pc:sldMkLst>
          <pc:docMk/>
          <pc:sldMk cId="3535309320" sldId="758"/>
        </pc:sldMkLst>
      </pc:sldChg>
      <pc:sldChg chg="new del">
        <pc:chgData name="Elena Korábová" userId="19221e16-a91c-4c30-bef9-65ab32c3d76a" providerId="ADAL" clId="{3126FD17-C87A-4918-A9E7-EAA28D4E7C2D}" dt="2023-05-06T19:15:12.093" v="77" actId="47"/>
        <pc:sldMkLst>
          <pc:docMk/>
          <pc:sldMk cId="4077596903" sldId="758"/>
        </pc:sldMkLst>
      </pc:sldChg>
      <pc:sldChg chg="new del">
        <pc:chgData name="Elena Korábová" userId="19221e16-a91c-4c30-bef9-65ab32c3d76a" providerId="ADAL" clId="{3126FD17-C87A-4918-A9E7-EAA28D4E7C2D}" dt="2023-05-06T19:15:52.718" v="88" actId="47"/>
        <pc:sldMkLst>
          <pc:docMk/>
          <pc:sldMk cId="1137680103" sldId="759"/>
        </pc:sldMkLst>
      </pc:sldChg>
      <pc:sldChg chg="new del">
        <pc:chgData name="Elena Korábová" userId="19221e16-a91c-4c30-bef9-65ab32c3d76a" providerId="ADAL" clId="{3126FD17-C87A-4918-A9E7-EAA28D4E7C2D}" dt="2023-05-06T19:15:53.218" v="89" actId="47"/>
        <pc:sldMkLst>
          <pc:docMk/>
          <pc:sldMk cId="1265041816" sldId="760"/>
        </pc:sldMkLst>
      </pc:sldChg>
      <pc:sldMasterChg chg="modSldLayout">
        <pc:chgData name="Elena Korábová" userId="19221e16-a91c-4c30-bef9-65ab32c3d76a" providerId="ADAL" clId="{3126FD17-C87A-4918-A9E7-EAA28D4E7C2D}" dt="2023-05-06T19:14:13.014" v="61" actId="404"/>
        <pc:sldMasterMkLst>
          <pc:docMk/>
          <pc:sldMasterMk cId="4190554338" sldId="2147483663"/>
        </pc:sldMasterMkLst>
        <pc:sldLayoutChg chg="modSp">
          <pc:chgData name="Elena Korábová" userId="19221e16-a91c-4c30-bef9-65ab32c3d76a" providerId="ADAL" clId="{3126FD17-C87A-4918-A9E7-EAA28D4E7C2D}" dt="2023-05-06T19:12:51.983" v="49" actId="404"/>
          <pc:sldLayoutMkLst>
            <pc:docMk/>
            <pc:sldMasterMk cId="4190554338" sldId="2147483663"/>
            <pc:sldLayoutMk cId="4269628580" sldId="2147483665"/>
          </pc:sldLayoutMkLst>
        </pc:sldLayoutChg>
        <pc:sldLayoutChg chg="modSp">
          <pc:chgData name="Elena Korábová" userId="19221e16-a91c-4c30-bef9-65ab32c3d76a" providerId="ADAL" clId="{3126FD17-C87A-4918-A9E7-EAA28D4E7C2D}" dt="2023-05-06T19:14:13.014" v="61" actId="404"/>
          <pc:sldLayoutMkLst>
            <pc:docMk/>
            <pc:sldMasterMk cId="4190554338" sldId="2147483663"/>
            <pc:sldLayoutMk cId="1617414124" sldId="2147483666"/>
          </pc:sldLayoutMkLst>
        </pc:sldLayoutChg>
        <pc:sldLayoutChg chg="delSp modSp mod">
          <pc:chgData name="Elena Korábová" userId="19221e16-a91c-4c30-bef9-65ab32c3d76a" providerId="ADAL" clId="{3126FD17-C87A-4918-A9E7-EAA28D4E7C2D}" dt="2023-05-06T19:13:11.040" v="53" actId="403"/>
          <pc:sldLayoutMkLst>
            <pc:docMk/>
            <pc:sldMasterMk cId="4190554338" sldId="2147483663"/>
            <pc:sldLayoutMk cId="704130731" sldId="2147483668"/>
          </pc:sldLayoutMkLst>
        </pc:sldLayoutChg>
        <pc:sldLayoutChg chg="modSp">
          <pc:chgData name="Elena Korábová" userId="19221e16-a91c-4c30-bef9-65ab32c3d76a" providerId="ADAL" clId="{3126FD17-C87A-4918-A9E7-EAA28D4E7C2D}" dt="2023-05-06T19:11:39.792" v="45" actId="404"/>
          <pc:sldLayoutMkLst>
            <pc:docMk/>
            <pc:sldMasterMk cId="4190554338" sldId="2147483663"/>
            <pc:sldLayoutMk cId="3176165297" sldId="2147483669"/>
          </pc:sldLayoutMkLst>
        </pc:sldLayoutChg>
      </pc:sldMasterChg>
    </pc:docChg>
  </pc:docChgLst>
  <pc:docChgLst>
    <pc:chgData name="Tomáš Staněk" userId="e75acbe0-2109-47cd-9f0c-4da4b0571819" providerId="ADAL" clId="{86D103AE-7CBD-4829-9379-5857545EA2A8}"/>
    <pc:docChg chg="undo custSel modSld">
      <pc:chgData name="Tomáš Staněk" userId="e75acbe0-2109-47cd-9f0c-4da4b0571819" providerId="ADAL" clId="{86D103AE-7CBD-4829-9379-5857545EA2A8}" dt="2025-05-19T15:54:51.243" v="590" actId="20577"/>
      <pc:docMkLst>
        <pc:docMk/>
      </pc:docMkLst>
      <pc:sldChg chg="modSp mod">
        <pc:chgData name="Tomáš Staněk" userId="e75acbe0-2109-47cd-9f0c-4da4b0571819" providerId="ADAL" clId="{86D103AE-7CBD-4829-9379-5857545EA2A8}" dt="2025-05-19T15:51:15.520" v="498" actId="20577"/>
        <pc:sldMkLst>
          <pc:docMk/>
          <pc:sldMk cId="220909626" sldId="480"/>
        </pc:sldMkLst>
        <pc:spChg chg="mod">
          <ac:chgData name="Tomáš Staněk" userId="e75acbe0-2109-47cd-9f0c-4da4b0571819" providerId="ADAL" clId="{86D103AE-7CBD-4829-9379-5857545EA2A8}" dt="2025-05-19T15:51:15.520" v="498" actId="20577"/>
          <ac:spMkLst>
            <pc:docMk/>
            <pc:sldMk cId="220909626" sldId="480"/>
            <ac:spMk id="2" creationId="{DB7E903E-471C-4FD5-A35E-581CF298214B}"/>
          </ac:spMkLst>
        </pc:spChg>
      </pc:sldChg>
      <pc:sldChg chg="modSp mod">
        <pc:chgData name="Tomáš Staněk" userId="e75acbe0-2109-47cd-9f0c-4da4b0571819" providerId="ADAL" clId="{86D103AE-7CBD-4829-9379-5857545EA2A8}" dt="2025-05-19T15:49:58.660" v="403" actId="20577"/>
        <pc:sldMkLst>
          <pc:docMk/>
          <pc:sldMk cId="3363714049" sldId="4067"/>
        </pc:sldMkLst>
        <pc:spChg chg="mod">
          <ac:chgData name="Tomáš Staněk" userId="e75acbe0-2109-47cd-9f0c-4da4b0571819" providerId="ADAL" clId="{86D103AE-7CBD-4829-9379-5857545EA2A8}" dt="2025-05-19T15:49:58.660" v="403" actId="20577"/>
          <ac:spMkLst>
            <pc:docMk/>
            <pc:sldMk cId="3363714049" sldId="4067"/>
            <ac:spMk id="2" creationId="{6B36E263-2184-43B3-9C0E-844689812358}"/>
          </ac:spMkLst>
        </pc:spChg>
      </pc:sldChg>
      <pc:sldChg chg="modSp mod">
        <pc:chgData name="Tomáš Staněk" userId="e75acbe0-2109-47cd-9f0c-4da4b0571819" providerId="ADAL" clId="{86D103AE-7CBD-4829-9379-5857545EA2A8}" dt="2025-05-19T15:49:26.890" v="370" actId="20577"/>
        <pc:sldMkLst>
          <pc:docMk/>
          <pc:sldMk cId="3829664470" sldId="2123258688"/>
        </pc:sldMkLst>
        <pc:spChg chg="mod">
          <ac:chgData name="Tomáš Staněk" userId="e75acbe0-2109-47cd-9f0c-4da4b0571819" providerId="ADAL" clId="{86D103AE-7CBD-4829-9379-5857545EA2A8}" dt="2025-05-19T15:48:39.866" v="330" actId="20577"/>
          <ac:spMkLst>
            <pc:docMk/>
            <pc:sldMk cId="3829664470" sldId="2123258688"/>
            <ac:spMk id="4" creationId="{3879DFF7-6FF4-4CD5-8521-ABB02096C7E6}"/>
          </ac:spMkLst>
        </pc:spChg>
        <pc:spChg chg="mod">
          <ac:chgData name="Tomáš Staněk" userId="e75acbe0-2109-47cd-9f0c-4da4b0571819" providerId="ADAL" clId="{86D103AE-7CBD-4829-9379-5857545EA2A8}" dt="2025-05-19T15:49:26.890" v="370" actId="20577"/>
          <ac:spMkLst>
            <pc:docMk/>
            <pc:sldMk cId="3829664470" sldId="2123258688"/>
            <ac:spMk id="5" creationId="{7C958E69-85D9-43CA-944A-284D506A0ECC}"/>
          </ac:spMkLst>
        </pc:spChg>
        <pc:picChg chg="mod">
          <ac:chgData name="Tomáš Staněk" userId="e75acbe0-2109-47cd-9f0c-4da4b0571819" providerId="ADAL" clId="{86D103AE-7CBD-4829-9379-5857545EA2A8}" dt="2025-05-19T15:48:09.308" v="295" actId="14100"/>
          <ac:picMkLst>
            <pc:docMk/>
            <pc:sldMk cId="3829664470" sldId="2123258688"/>
            <ac:picMk id="6" creationId="{FC357156-8FE4-D5AC-CCF3-25EDF4FFB202}"/>
          </ac:picMkLst>
        </pc:picChg>
      </pc:sldChg>
      <pc:sldChg chg="modSp mod">
        <pc:chgData name="Tomáš Staněk" userId="e75acbe0-2109-47cd-9f0c-4da4b0571819" providerId="ADAL" clId="{86D103AE-7CBD-4829-9379-5857545EA2A8}" dt="2025-05-19T15:52:46.243" v="550" actId="20577"/>
        <pc:sldMkLst>
          <pc:docMk/>
          <pc:sldMk cId="639758190" sldId="2123258691"/>
        </pc:sldMkLst>
        <pc:spChg chg="mod">
          <ac:chgData name="Tomáš Staněk" userId="e75acbe0-2109-47cd-9f0c-4da4b0571819" providerId="ADAL" clId="{86D103AE-7CBD-4829-9379-5857545EA2A8}" dt="2025-05-19T15:52:46.243" v="550" actId="20577"/>
          <ac:spMkLst>
            <pc:docMk/>
            <pc:sldMk cId="639758190" sldId="2123258691"/>
            <ac:spMk id="5" creationId="{028D557C-2DE2-897E-1748-2E965C13EEA4}"/>
          </ac:spMkLst>
        </pc:spChg>
      </pc:sldChg>
      <pc:sldChg chg="modSp mod">
        <pc:chgData name="Tomáš Staněk" userId="e75acbe0-2109-47cd-9f0c-4da4b0571819" providerId="ADAL" clId="{86D103AE-7CBD-4829-9379-5857545EA2A8}" dt="2025-05-19T15:54:51.243" v="590" actId="20577"/>
        <pc:sldMkLst>
          <pc:docMk/>
          <pc:sldMk cId="1523978990" sldId="2123258692"/>
        </pc:sldMkLst>
        <pc:spChg chg="mod">
          <ac:chgData name="Tomáš Staněk" userId="e75acbe0-2109-47cd-9f0c-4da4b0571819" providerId="ADAL" clId="{86D103AE-7CBD-4829-9379-5857545EA2A8}" dt="2025-05-19T15:54:51.243" v="590" actId="20577"/>
          <ac:spMkLst>
            <pc:docMk/>
            <pc:sldMk cId="1523978990" sldId="2123258692"/>
            <ac:spMk id="5" creationId="{9E070B34-C720-762E-0EC1-F24528E10DBE}"/>
          </ac:spMkLst>
        </pc:spChg>
      </pc:sldChg>
    </pc:docChg>
  </pc:docChgLst>
  <pc:docChgLst>
    <pc:chgData name="Elena Korábová" userId="S::elena.korabova@ings.sk::19221e16-a91c-4c30-bef9-65ab32c3d76a" providerId="AD" clId="Web-{75B0CAD9-278B-5FDF-9B14-57ACD8625495}"/>
    <pc:docChg chg="addSld modSection">
      <pc:chgData name="Elena Korábová" userId="S::elena.korabova@ings.sk::19221e16-a91c-4c30-bef9-65ab32c3d76a" providerId="AD" clId="Web-{75B0CAD9-278B-5FDF-9B14-57ACD8625495}" dt="2023-05-06T19:18:57.804" v="0"/>
      <pc:docMkLst>
        <pc:docMk/>
      </pc:docMkLst>
      <pc:sldChg chg="new">
        <pc:chgData name="Elena Korábová" userId="S::elena.korabova@ings.sk::19221e16-a91c-4c30-bef9-65ab32c3d76a" providerId="AD" clId="Web-{75B0CAD9-278B-5FDF-9B14-57ACD8625495}" dt="2023-05-06T19:18:57.804" v="0"/>
        <pc:sldMkLst>
          <pc:docMk/>
          <pc:sldMk cId="589747264" sldId="757"/>
        </pc:sldMkLst>
      </pc:sldChg>
    </pc:docChg>
  </pc:docChgLst>
  <pc:docChgLst>
    <pc:chgData name="Elena Korábová" userId="S::elena.korabova@ings.sk::19221e16-a91c-4c30-bef9-65ab32c3d76a" providerId="AD" clId="Web-{DF486E2C-D90E-45DF-94F7-E53DBAE204FE}"/>
    <pc:docChg chg="addSld modSld modSection">
      <pc:chgData name="Elena Korábová" userId="S::elena.korabova@ings.sk::19221e16-a91c-4c30-bef9-65ab32c3d76a" providerId="AD" clId="Web-{DF486E2C-D90E-45DF-94F7-E53DBAE204FE}" dt="2023-04-25T12:24:23.567" v="10" actId="20577"/>
      <pc:docMkLst>
        <pc:docMk/>
      </pc:docMkLst>
      <pc:sldChg chg="modSp new">
        <pc:chgData name="Elena Korábová" userId="S::elena.korabova@ings.sk::19221e16-a91c-4c30-bef9-65ab32c3d76a" providerId="AD" clId="Web-{DF486E2C-D90E-45DF-94F7-E53DBAE204FE}" dt="2023-04-25T12:24:23.567" v="10" actId="20577"/>
        <pc:sldMkLst>
          <pc:docMk/>
          <pc:sldMk cId="1886012639" sldId="747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2B7507-41C6-48B8-810A-AF271B031C8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E84FC33-14F3-4D8E-8CE9-FDB3CEF6E625}">
      <dgm:prSet custT="1"/>
      <dgm:spPr/>
      <dgm:t>
        <a:bodyPr/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b="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Základní procesy</a:t>
          </a:r>
        </a:p>
      </dgm:t>
    </dgm:pt>
    <dgm:pt modelId="{363204F4-FB7A-44A8-B066-A5214FD18827}" type="parTrans" cxnId="{C1838BCB-9D7C-4162-BA14-7E32787EAF54}">
      <dgm:prSet/>
      <dgm:spPr/>
      <dgm:t>
        <a:bodyPr/>
        <a:lstStyle/>
        <a:p>
          <a:endParaRPr lang="cs-CZ"/>
        </a:p>
      </dgm:t>
    </dgm:pt>
    <dgm:pt modelId="{C54DCAC3-4DD8-4C2A-B47C-4ED3290A42FC}" type="sibTrans" cxnId="{C1838BCB-9D7C-4162-BA14-7E32787EAF54}">
      <dgm:prSet/>
      <dgm:spPr/>
      <dgm:t>
        <a:bodyPr/>
        <a:lstStyle/>
        <a:p>
          <a:endParaRPr lang="cs-CZ"/>
        </a:p>
      </dgm:t>
    </dgm:pt>
    <dgm:pt modelId="{DB6E3B8B-9A99-4CCF-B400-CC719C0529FD}">
      <dgm:prSet custT="1"/>
      <dgm:spPr/>
      <dgm:t>
        <a:bodyPr/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b="0" kern="120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Aktualizace dat a podkladů</a:t>
          </a:r>
        </a:p>
      </dgm:t>
    </dgm:pt>
    <dgm:pt modelId="{2FAD32E9-E273-4FFE-BCF6-B4520AFBB598}" type="parTrans" cxnId="{5845E067-0358-42E0-AB6F-3B05E33C6481}">
      <dgm:prSet/>
      <dgm:spPr/>
      <dgm:t>
        <a:bodyPr/>
        <a:lstStyle/>
        <a:p>
          <a:endParaRPr lang="cs-CZ"/>
        </a:p>
      </dgm:t>
    </dgm:pt>
    <dgm:pt modelId="{F6BCAE58-2ACE-4613-9216-7FC468DD3C25}" type="sibTrans" cxnId="{5845E067-0358-42E0-AB6F-3B05E33C6481}">
      <dgm:prSet/>
      <dgm:spPr/>
      <dgm:t>
        <a:bodyPr/>
        <a:lstStyle/>
        <a:p>
          <a:endParaRPr lang="cs-CZ"/>
        </a:p>
      </dgm:t>
    </dgm:pt>
    <dgm:pt modelId="{D4E021F6-8CDE-4B2A-ABA8-3AE32289D8D8}">
      <dgm:prSet custT="1"/>
      <dgm:spPr/>
      <dgm:t>
        <a:bodyPr/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b="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Struktura ukládání a označení dat</a:t>
          </a:r>
        </a:p>
      </dgm:t>
    </dgm:pt>
    <dgm:pt modelId="{A47335A3-3CDA-4A2C-885C-EC085E6BE9D0}" type="parTrans" cxnId="{8EEC64C1-4635-4DA3-AC23-5841BA050F1F}">
      <dgm:prSet/>
      <dgm:spPr/>
      <dgm:t>
        <a:bodyPr/>
        <a:lstStyle/>
        <a:p>
          <a:endParaRPr lang="cs-CZ"/>
        </a:p>
      </dgm:t>
    </dgm:pt>
    <dgm:pt modelId="{ACD88500-A125-40D2-A5CF-FD0F26F76FB1}" type="sibTrans" cxnId="{8EEC64C1-4635-4DA3-AC23-5841BA050F1F}">
      <dgm:prSet/>
      <dgm:spPr/>
      <dgm:t>
        <a:bodyPr/>
        <a:lstStyle/>
        <a:p>
          <a:endParaRPr lang="cs-CZ"/>
        </a:p>
      </dgm:t>
    </dgm:pt>
    <dgm:pt modelId="{EF08B103-95F7-4611-8D3C-3D6FAB506818}">
      <dgm:prSet custT="1"/>
      <dgm:spPr/>
      <dgm:t>
        <a:bodyPr/>
        <a:lstStyle/>
        <a:p>
          <a:r>
            <a:rPr lang="cs-CZ" sz="3600" b="0"/>
            <a:t>Jednotné datové uložiště</a:t>
          </a:r>
        </a:p>
      </dgm:t>
    </dgm:pt>
    <dgm:pt modelId="{5271796C-30A7-469E-854D-6DB6CBFBB26C}" type="parTrans" cxnId="{8FBF5E31-88FF-4555-A05B-4BA99BF61213}">
      <dgm:prSet/>
      <dgm:spPr/>
      <dgm:t>
        <a:bodyPr/>
        <a:lstStyle/>
        <a:p>
          <a:endParaRPr lang="cs-CZ"/>
        </a:p>
      </dgm:t>
    </dgm:pt>
    <dgm:pt modelId="{93C9145F-94F2-4971-8772-3BD5EBB8992E}" type="sibTrans" cxnId="{8FBF5E31-88FF-4555-A05B-4BA99BF61213}">
      <dgm:prSet/>
      <dgm:spPr/>
      <dgm:t>
        <a:bodyPr/>
        <a:lstStyle/>
        <a:p>
          <a:endParaRPr lang="cs-CZ"/>
        </a:p>
      </dgm:t>
    </dgm:pt>
    <dgm:pt modelId="{BFF38C3E-B3A5-449A-803F-DABB60467859}" type="pres">
      <dgm:prSet presAssocID="{DC2B7507-41C6-48B8-810A-AF271B031C8F}" presName="linear" presStyleCnt="0">
        <dgm:presLayoutVars>
          <dgm:animLvl val="lvl"/>
          <dgm:resizeHandles val="exact"/>
        </dgm:presLayoutVars>
      </dgm:prSet>
      <dgm:spPr/>
    </dgm:pt>
    <dgm:pt modelId="{4CCEB175-0FFA-4AB4-B386-4A9ADD3C37CF}" type="pres">
      <dgm:prSet presAssocID="{EF08B103-95F7-4611-8D3C-3D6FAB50681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57B4B19-35ED-4D4D-B108-19BDD7402AD0}" type="pres">
      <dgm:prSet presAssocID="{93C9145F-94F2-4971-8772-3BD5EBB8992E}" presName="spacer" presStyleCnt="0"/>
      <dgm:spPr/>
    </dgm:pt>
    <dgm:pt modelId="{01D9DDF1-9721-4512-8168-697392D2491B}" type="pres">
      <dgm:prSet presAssocID="{D4E021F6-8CDE-4B2A-ABA8-3AE32289D8D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B27978A-7A1B-409C-8D8A-633D848D6159}" type="pres">
      <dgm:prSet presAssocID="{ACD88500-A125-40D2-A5CF-FD0F26F76FB1}" presName="spacer" presStyleCnt="0"/>
      <dgm:spPr/>
    </dgm:pt>
    <dgm:pt modelId="{804D4D42-945A-4DE6-BE53-E9BD2D53D9B4}" type="pres">
      <dgm:prSet presAssocID="{DB6E3B8B-9A99-4CCF-B400-CC719C0529F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3F5F41C-AC45-4D0D-A47F-FE47B8EF01CC}" type="pres">
      <dgm:prSet presAssocID="{F6BCAE58-2ACE-4613-9216-7FC468DD3C25}" presName="spacer" presStyleCnt="0"/>
      <dgm:spPr/>
    </dgm:pt>
    <dgm:pt modelId="{EC72DAA0-3CA6-4C74-86DB-3EDEF61E970B}" type="pres">
      <dgm:prSet presAssocID="{EE84FC33-14F3-4D8E-8CE9-FDB3CEF6E625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8FBF5E31-88FF-4555-A05B-4BA99BF61213}" srcId="{DC2B7507-41C6-48B8-810A-AF271B031C8F}" destId="{EF08B103-95F7-4611-8D3C-3D6FAB506818}" srcOrd="0" destOrd="0" parTransId="{5271796C-30A7-469E-854D-6DB6CBFBB26C}" sibTransId="{93C9145F-94F2-4971-8772-3BD5EBB8992E}"/>
    <dgm:cxn modelId="{95BEBB46-B416-4C32-9237-5B0DC3F9E7A4}" type="presOf" srcId="{EE84FC33-14F3-4D8E-8CE9-FDB3CEF6E625}" destId="{EC72DAA0-3CA6-4C74-86DB-3EDEF61E970B}" srcOrd="0" destOrd="0" presId="urn:microsoft.com/office/officeart/2005/8/layout/vList2"/>
    <dgm:cxn modelId="{5845E067-0358-42E0-AB6F-3B05E33C6481}" srcId="{DC2B7507-41C6-48B8-810A-AF271B031C8F}" destId="{DB6E3B8B-9A99-4CCF-B400-CC719C0529FD}" srcOrd="2" destOrd="0" parTransId="{2FAD32E9-E273-4FFE-BCF6-B4520AFBB598}" sibTransId="{F6BCAE58-2ACE-4613-9216-7FC468DD3C25}"/>
    <dgm:cxn modelId="{98C54F6C-A03F-4884-AC0A-6F6853800E62}" type="presOf" srcId="{D4E021F6-8CDE-4B2A-ABA8-3AE32289D8D8}" destId="{01D9DDF1-9721-4512-8168-697392D2491B}" srcOrd="0" destOrd="0" presId="urn:microsoft.com/office/officeart/2005/8/layout/vList2"/>
    <dgm:cxn modelId="{B9B66559-7899-4C01-BF7B-209F9687170F}" type="presOf" srcId="{DC2B7507-41C6-48B8-810A-AF271B031C8F}" destId="{BFF38C3E-B3A5-449A-803F-DABB60467859}" srcOrd="0" destOrd="0" presId="urn:microsoft.com/office/officeart/2005/8/layout/vList2"/>
    <dgm:cxn modelId="{8EEC64C1-4635-4DA3-AC23-5841BA050F1F}" srcId="{DC2B7507-41C6-48B8-810A-AF271B031C8F}" destId="{D4E021F6-8CDE-4B2A-ABA8-3AE32289D8D8}" srcOrd="1" destOrd="0" parTransId="{A47335A3-3CDA-4A2C-885C-EC085E6BE9D0}" sibTransId="{ACD88500-A125-40D2-A5CF-FD0F26F76FB1}"/>
    <dgm:cxn modelId="{C1838BCB-9D7C-4162-BA14-7E32787EAF54}" srcId="{DC2B7507-41C6-48B8-810A-AF271B031C8F}" destId="{EE84FC33-14F3-4D8E-8CE9-FDB3CEF6E625}" srcOrd="3" destOrd="0" parTransId="{363204F4-FB7A-44A8-B066-A5214FD18827}" sibTransId="{C54DCAC3-4DD8-4C2A-B47C-4ED3290A42FC}"/>
    <dgm:cxn modelId="{2CDA11D5-6D01-4D99-9273-13AEF8F11E69}" type="presOf" srcId="{DB6E3B8B-9A99-4CCF-B400-CC719C0529FD}" destId="{804D4D42-945A-4DE6-BE53-E9BD2D53D9B4}" srcOrd="0" destOrd="0" presId="urn:microsoft.com/office/officeart/2005/8/layout/vList2"/>
    <dgm:cxn modelId="{177DAEE7-6D9F-41A0-96BD-444EB7C4C47F}" type="presOf" srcId="{EF08B103-95F7-4611-8D3C-3D6FAB506818}" destId="{4CCEB175-0FFA-4AB4-B386-4A9ADD3C37CF}" srcOrd="0" destOrd="0" presId="urn:microsoft.com/office/officeart/2005/8/layout/vList2"/>
    <dgm:cxn modelId="{E204D482-6176-4A3F-9DF5-49EE9AEBD6E3}" type="presParOf" srcId="{BFF38C3E-B3A5-449A-803F-DABB60467859}" destId="{4CCEB175-0FFA-4AB4-B386-4A9ADD3C37CF}" srcOrd="0" destOrd="0" presId="urn:microsoft.com/office/officeart/2005/8/layout/vList2"/>
    <dgm:cxn modelId="{2D73417C-5262-4F3F-8492-3F6FF5C27F6D}" type="presParOf" srcId="{BFF38C3E-B3A5-449A-803F-DABB60467859}" destId="{657B4B19-35ED-4D4D-B108-19BDD7402AD0}" srcOrd="1" destOrd="0" presId="urn:microsoft.com/office/officeart/2005/8/layout/vList2"/>
    <dgm:cxn modelId="{083634F6-DE7C-41A5-979A-6B0793EC8D22}" type="presParOf" srcId="{BFF38C3E-B3A5-449A-803F-DABB60467859}" destId="{01D9DDF1-9721-4512-8168-697392D2491B}" srcOrd="2" destOrd="0" presId="urn:microsoft.com/office/officeart/2005/8/layout/vList2"/>
    <dgm:cxn modelId="{9080143D-CAD3-4383-97D0-DEEA1E61CF70}" type="presParOf" srcId="{BFF38C3E-B3A5-449A-803F-DABB60467859}" destId="{4B27978A-7A1B-409C-8D8A-633D848D6159}" srcOrd="3" destOrd="0" presId="urn:microsoft.com/office/officeart/2005/8/layout/vList2"/>
    <dgm:cxn modelId="{1FB31632-F1FD-4B29-84D4-D5B3812C38F2}" type="presParOf" srcId="{BFF38C3E-B3A5-449A-803F-DABB60467859}" destId="{804D4D42-945A-4DE6-BE53-E9BD2D53D9B4}" srcOrd="4" destOrd="0" presId="urn:microsoft.com/office/officeart/2005/8/layout/vList2"/>
    <dgm:cxn modelId="{368A7149-6904-4D66-8FA8-E0A8FC2CFCE1}" type="presParOf" srcId="{BFF38C3E-B3A5-449A-803F-DABB60467859}" destId="{23F5F41C-AC45-4D0D-A47F-FE47B8EF01CC}" srcOrd="5" destOrd="0" presId="urn:microsoft.com/office/officeart/2005/8/layout/vList2"/>
    <dgm:cxn modelId="{04F50B78-84EF-433F-9501-7100651F716F}" type="presParOf" srcId="{BFF38C3E-B3A5-449A-803F-DABB60467859}" destId="{EC72DAA0-3CA6-4C74-86DB-3EDEF61E970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CEB175-0FFA-4AB4-B386-4A9ADD3C37CF}">
      <dsp:nvSpPr>
        <dsp:cNvPr id="0" name=""/>
        <dsp:cNvSpPr/>
      </dsp:nvSpPr>
      <dsp:spPr>
        <a:xfrm>
          <a:off x="0" y="22924"/>
          <a:ext cx="6899734" cy="936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b="0" kern="1200"/>
            <a:t>Jednotné datové uložiště</a:t>
          </a:r>
        </a:p>
      </dsp:txBody>
      <dsp:txXfrm>
        <a:off x="45692" y="68616"/>
        <a:ext cx="6808350" cy="844616"/>
      </dsp:txXfrm>
    </dsp:sp>
    <dsp:sp modelId="{01D9DDF1-9721-4512-8168-697392D2491B}">
      <dsp:nvSpPr>
        <dsp:cNvPr id="0" name=""/>
        <dsp:cNvSpPr/>
      </dsp:nvSpPr>
      <dsp:spPr>
        <a:xfrm>
          <a:off x="0" y="1102925"/>
          <a:ext cx="6899734" cy="936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b="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Struktura ukládání a označení dat</a:t>
          </a:r>
        </a:p>
      </dsp:txBody>
      <dsp:txXfrm>
        <a:off x="45692" y="1148617"/>
        <a:ext cx="6808350" cy="844616"/>
      </dsp:txXfrm>
    </dsp:sp>
    <dsp:sp modelId="{804D4D42-945A-4DE6-BE53-E9BD2D53D9B4}">
      <dsp:nvSpPr>
        <dsp:cNvPr id="0" name=""/>
        <dsp:cNvSpPr/>
      </dsp:nvSpPr>
      <dsp:spPr>
        <a:xfrm>
          <a:off x="0" y="2182925"/>
          <a:ext cx="6899734" cy="936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b="0" kern="120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Aktualizace dat a podkladů</a:t>
          </a:r>
        </a:p>
      </dsp:txBody>
      <dsp:txXfrm>
        <a:off x="45692" y="2228617"/>
        <a:ext cx="6808350" cy="844616"/>
      </dsp:txXfrm>
    </dsp:sp>
    <dsp:sp modelId="{EC72DAA0-3CA6-4C74-86DB-3EDEF61E970B}">
      <dsp:nvSpPr>
        <dsp:cNvPr id="0" name=""/>
        <dsp:cNvSpPr/>
      </dsp:nvSpPr>
      <dsp:spPr>
        <a:xfrm>
          <a:off x="0" y="3262925"/>
          <a:ext cx="6899734" cy="936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b="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Základní procesy</a:t>
          </a:r>
        </a:p>
      </dsp:txBody>
      <dsp:txXfrm>
        <a:off x="45692" y="3308617"/>
        <a:ext cx="6808350" cy="8446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quarter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3B2237-D010-4168-89D1-B6176294A696}" type="datetimeFigureOut">
              <a:rPr lang="sk-SK" smtClean="0"/>
              <a:t>19. 5. 2025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805927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C11819-1364-44C6-83F4-71BCE7870778}" type="datetimeFigureOut">
              <a:rPr lang="sk-SK" smtClean="0"/>
              <a:t>19. 5. 2025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64539E-3727-4FA6-BCFA-C9FFE77BC51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03049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64539E-3727-4FA6-BCFA-C9FFE77BC51C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52547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Tento tým byl pověřený vypracováním základních Metodiky BIM. Jde o metodiku BIM Protokolu, BEP, CDE a Datového </a:t>
            </a:r>
            <a:r>
              <a:rPr lang="cs-CZ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standardu.Metodiky</a:t>
            </a:r>
            <a:r>
              <a:rPr lang="cs-CZ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představilo SFDI odborné veřejnosti na půdě </a:t>
            </a:r>
            <a:r>
              <a:rPr lang="cs-CZ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Ministersva</a:t>
            </a:r>
            <a:r>
              <a:rPr lang="cs-CZ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dopravy ČR v červnu letošního roku a nyní probíhá připomínkové řízení z řad odborné veřejnosti.</a:t>
            </a:r>
          </a:p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E724BF-448D-4EF2-B06C-A2EBB46941E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3121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/>
              <a:t>Jednotné datové uložiště</a:t>
            </a:r>
            <a:endParaRPr lang="cs-CZ"/>
          </a:p>
          <a:p>
            <a:r>
              <a:rPr lang="cs-CZ" b="1"/>
              <a:t>Základní schéma struktury ukládání dat</a:t>
            </a:r>
          </a:p>
          <a:p>
            <a:r>
              <a:rPr lang="cs-CZ" b="1"/>
              <a:t>Aktualizace dat a podkladů</a:t>
            </a:r>
            <a:endParaRPr lang="cs-CZ"/>
          </a:p>
          <a:p>
            <a:r>
              <a:rPr lang="cs-CZ" b="1"/>
              <a:t>Základní procesy</a:t>
            </a:r>
            <a:endParaRPr lang="cs-CZ"/>
          </a:p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B8241-7E20-498C-8686-5251BF3CB44E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420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4539E-3727-4FA6-BCFA-C9FFE77BC51C}" type="slidenum">
              <a:rPr lang="sk-SK" smtClean="0"/>
              <a:t>13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09468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15480" y="1916832"/>
            <a:ext cx="8683013" cy="1470025"/>
          </a:xfrm>
          <a:prstGeom prst="rect">
            <a:avLst/>
          </a:prstGeom>
        </p:spPr>
        <p:txBody>
          <a:bodyPr anchor="ctr"/>
          <a:lstStyle>
            <a:lvl1pPr>
              <a:defRPr sz="4800">
                <a:latin typeface="Univers" panose="020B0503020202020204" pitchFamily="34" charset="0"/>
                <a:ea typeface="Microsoft Sans Serif" panose="020B0604020202020204" pitchFamily="34" charset="0"/>
                <a:cs typeface="Segoe UI" panose="020B0502040204020203" pitchFamily="34" charset="0"/>
              </a:defRPr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415480" y="4869160"/>
            <a:ext cx="8568952" cy="1248544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3200">
                <a:solidFill>
                  <a:schemeClr val="bg1">
                    <a:lumMod val="65000"/>
                  </a:schemeClr>
                </a:solidFill>
                <a:latin typeface="Univers" panose="020B0503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err="1">
                <a:solidFill>
                  <a:schemeClr val="tx1"/>
                </a:solidFill>
              </a:rPr>
              <a:t>aaa</a:t>
            </a:r>
            <a:endParaRPr lang="sk-SK">
              <a:solidFill>
                <a:schemeClr val="tx1"/>
              </a:solidFill>
            </a:endParaRPr>
          </a:p>
        </p:txBody>
      </p:sp>
      <p:sp>
        <p:nvSpPr>
          <p:cNvPr id="8" name="Obdĺžnik 7"/>
          <p:cNvSpPr/>
          <p:nvPr userDrawn="1"/>
        </p:nvSpPr>
        <p:spPr>
          <a:xfrm>
            <a:off x="0" y="0"/>
            <a:ext cx="527381" cy="148478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800"/>
          </a:p>
        </p:txBody>
      </p:sp>
      <p:sp>
        <p:nvSpPr>
          <p:cNvPr id="7" name="Obdĺžnik 6"/>
          <p:cNvSpPr/>
          <p:nvPr userDrawn="1"/>
        </p:nvSpPr>
        <p:spPr>
          <a:xfrm>
            <a:off x="0" y="0"/>
            <a:ext cx="815413" cy="198884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sz="18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9AFFE4E-9E86-9C93-00ED-2FE3F87C2EC3}"/>
              </a:ext>
            </a:extLst>
          </p:cNvPr>
          <p:cNvGrpSpPr/>
          <p:nvPr userDrawn="1"/>
        </p:nvGrpSpPr>
        <p:grpSpPr>
          <a:xfrm>
            <a:off x="10668847" y="71415"/>
            <a:ext cx="1415480" cy="1428897"/>
            <a:chOff x="10668847" y="71415"/>
            <a:chExt cx="1415480" cy="142889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8BD5E71-005C-3F74-6536-E3B33E30BE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8847" y="71415"/>
              <a:ext cx="1415480" cy="1428897"/>
            </a:xfrm>
            <a:prstGeom prst="rect">
              <a:avLst/>
            </a:prstGeom>
          </p:spPr>
        </p:pic>
        <p:pic>
          <p:nvPicPr>
            <p:cNvPr id="6" name="Picture 5" descr="A black text on a white background&#10;&#10;AI-generated content may be incorrect.">
              <a:extLst>
                <a:ext uri="{FF2B5EF4-FFF2-40B4-BE49-F238E27FC236}">
                  <a16:creationId xmlns:a16="http://schemas.microsoft.com/office/drawing/2014/main" id="{49D74015-2EE4-6270-69C5-9B2C75DB60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89403" y="1025818"/>
              <a:ext cx="976765" cy="3076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83668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34703" y="1556792"/>
            <a:ext cx="11247697" cy="4752528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Univers" panose="020B0503020202020204" pitchFamily="34" charset="0"/>
              </a:defRPr>
            </a:lvl1pPr>
            <a:lvl2pPr>
              <a:defRPr sz="2400">
                <a:latin typeface="Univers" panose="020B0503020202020204" pitchFamily="34" charset="0"/>
              </a:defRPr>
            </a:lvl2pPr>
            <a:lvl3pPr>
              <a:defRPr sz="2000">
                <a:latin typeface="Univers" panose="020B0503020202020204" pitchFamily="34" charset="0"/>
              </a:defRPr>
            </a:lvl3pPr>
            <a:lvl4pPr>
              <a:defRPr sz="1800">
                <a:latin typeface="Univers" panose="020B0503020202020204" pitchFamily="34" charset="0"/>
              </a:defRPr>
            </a:lvl4pPr>
            <a:lvl5pPr>
              <a:defRPr sz="1800">
                <a:latin typeface="Univers" panose="020B0503020202020204" pitchFamily="34" charset="0"/>
              </a:defRPr>
            </a:lvl5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4703" y="170892"/>
            <a:ext cx="11247697" cy="1143000"/>
          </a:xfrm>
          <a:prstGeom prst="rect">
            <a:avLst/>
          </a:prstGeom>
        </p:spPr>
        <p:txBody>
          <a:bodyPr anchor="ctr"/>
          <a:lstStyle>
            <a:lvl1pPr>
              <a:defRPr sz="4400">
                <a:solidFill>
                  <a:schemeClr val="accent3">
                    <a:lumMod val="75000"/>
                  </a:schemeClr>
                </a:solidFill>
                <a:latin typeface="Univers" panose="020B0503020202020204" pitchFamily="34" charset="0"/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 txBox="1">
            <a:spLocks/>
          </p:cNvSpPr>
          <p:nvPr userDrawn="1"/>
        </p:nvSpPr>
        <p:spPr>
          <a:xfrm>
            <a:off x="11551920" y="6544319"/>
            <a:ext cx="5834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k-SK"/>
            </a:defPPr>
            <a:lvl1pPr marL="0" algn="r" defTabSz="914400" rtl="0" eaLnBrk="1" latinLnBrk="0" hangingPunct="1">
              <a:defRPr sz="1200" kern="1200">
                <a:solidFill>
                  <a:schemeClr val="bg2">
                    <a:lumMod val="10000"/>
                  </a:schemeClr>
                </a:solidFill>
                <a:latin typeface="Segoe UI Light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1200" b="1">
                <a:solidFill>
                  <a:schemeClr val="bg1"/>
                </a:solidFill>
              </a:rPr>
              <a:t> </a:t>
            </a:r>
            <a:fld id="{C2441239-553E-4F4C-85A9-3CE96AE9774C}" type="slidenum">
              <a:rPr lang="sk-SK" sz="1100" b="0" kern="1200" spc="30" baseline="0" smtClean="0">
                <a:solidFill>
                  <a:schemeClr val="bg1"/>
                </a:solidFill>
                <a:latin typeface="Univers 47 CondensedLight" panose="020B0706030503050204" pitchFamily="34" charset="0"/>
                <a:ea typeface="Segoe UI Black" panose="020B0A02040204020203" pitchFamily="34" charset="0"/>
                <a:cs typeface="+mn-cs"/>
              </a:rPr>
              <a:pPr/>
              <a:t>‹#›</a:t>
            </a:fld>
            <a:r>
              <a:rPr lang="sk-SK" sz="1200" b="1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76165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 userDrawn="1"/>
        </p:nvSpPr>
        <p:spPr>
          <a:xfrm>
            <a:off x="0" y="0"/>
            <a:ext cx="815413" cy="198884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sz="1800"/>
          </a:p>
        </p:txBody>
      </p:sp>
      <p:sp>
        <p:nvSpPr>
          <p:cNvPr id="10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687275" y="3201811"/>
            <a:ext cx="4912781" cy="1248544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3200">
                <a:solidFill>
                  <a:schemeClr val="tx1">
                    <a:tint val="75000"/>
                  </a:schemeClr>
                </a:solidFill>
                <a:latin typeface="Univers" panose="020B0503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Ďakujem za pozornosť.</a:t>
            </a:r>
          </a:p>
        </p:txBody>
      </p:sp>
      <p:sp>
        <p:nvSpPr>
          <p:cNvPr id="9" name="Obdĺžnik 8">
            <a:extLst>
              <a:ext uri="{FF2B5EF4-FFF2-40B4-BE49-F238E27FC236}">
                <a16:creationId xmlns:a16="http://schemas.microsoft.com/office/drawing/2014/main" id="{7DE9D30E-D553-47D3-922F-DC602F393BA6}"/>
              </a:ext>
            </a:extLst>
          </p:cNvPr>
          <p:cNvSpPr/>
          <p:nvPr userDrawn="1"/>
        </p:nvSpPr>
        <p:spPr>
          <a:xfrm>
            <a:off x="7372489" y="4221088"/>
            <a:ext cx="9446400" cy="102386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800"/>
          </a:p>
        </p:txBody>
      </p:sp>
      <p:sp>
        <p:nvSpPr>
          <p:cNvPr id="11" name="Obdĺžnik 10">
            <a:extLst>
              <a:ext uri="{FF2B5EF4-FFF2-40B4-BE49-F238E27FC236}">
                <a16:creationId xmlns:a16="http://schemas.microsoft.com/office/drawing/2014/main" id="{E0ADF1D9-3F20-4A02-86BF-EDDD706F24A7}"/>
              </a:ext>
            </a:extLst>
          </p:cNvPr>
          <p:cNvSpPr/>
          <p:nvPr userDrawn="1"/>
        </p:nvSpPr>
        <p:spPr>
          <a:xfrm>
            <a:off x="8409025" y="4221088"/>
            <a:ext cx="8208000" cy="102386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sz="1800"/>
          </a:p>
        </p:txBody>
      </p:sp>
      <p:sp>
        <p:nvSpPr>
          <p:cNvPr id="13" name="Kosoštvorec 12">
            <a:extLst>
              <a:ext uri="{FF2B5EF4-FFF2-40B4-BE49-F238E27FC236}">
                <a16:creationId xmlns:a16="http://schemas.microsoft.com/office/drawing/2014/main" id="{D901E452-0484-4E7B-A190-6489632F8AC6}"/>
              </a:ext>
            </a:extLst>
          </p:cNvPr>
          <p:cNvSpPr/>
          <p:nvPr userDrawn="1"/>
        </p:nvSpPr>
        <p:spPr>
          <a:xfrm>
            <a:off x="8205092" y="4244576"/>
            <a:ext cx="162056" cy="162056"/>
          </a:xfrm>
          <a:prstGeom prst="diamond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4" name="Obrázok 13">
            <a:extLst>
              <a:ext uri="{FF2B5EF4-FFF2-40B4-BE49-F238E27FC236}">
                <a16:creationId xmlns:a16="http://schemas.microsoft.com/office/drawing/2014/main" id="{F211162F-B407-4E3D-AA43-25CA87DF9C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00"/>
          <a:stretch/>
        </p:blipFill>
        <p:spPr>
          <a:xfrm>
            <a:off x="7372489" y="3638720"/>
            <a:ext cx="1024392" cy="565445"/>
          </a:xfrm>
          <a:prstGeom prst="rect">
            <a:avLst/>
          </a:prstGeom>
        </p:spPr>
      </p:pic>
      <p:pic>
        <p:nvPicPr>
          <p:cNvPr id="2" name="Picture 1" descr="A red and white logo&#10;&#10;AI-generated content may be incorrect.">
            <a:extLst>
              <a:ext uri="{FF2B5EF4-FFF2-40B4-BE49-F238E27FC236}">
                <a16:creationId xmlns:a16="http://schemas.microsoft.com/office/drawing/2014/main" id="{196D77F0-F296-4701-896D-B1B938DE41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306" y="4602085"/>
            <a:ext cx="1358119" cy="452639"/>
          </a:xfrm>
          <a:prstGeom prst="rect">
            <a:avLst/>
          </a:prstGeom>
        </p:spPr>
      </p:pic>
      <p:pic>
        <p:nvPicPr>
          <p:cNvPr id="3" name="Picture 2" descr="A black and white logo&#10;&#10;AI-generated content may be incorrect.">
            <a:extLst>
              <a:ext uri="{FF2B5EF4-FFF2-40B4-BE49-F238E27FC236}">
                <a16:creationId xmlns:a16="http://schemas.microsoft.com/office/drawing/2014/main" id="{C25BA6B5-3E6E-B5A0-0DEF-AA3BBE82A3E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840" y="2802874"/>
            <a:ext cx="1532586" cy="464781"/>
          </a:xfrm>
          <a:prstGeom prst="rect">
            <a:avLst/>
          </a:prstGeom>
        </p:spPr>
      </p:pic>
      <p:pic>
        <p:nvPicPr>
          <p:cNvPr id="4" name="Picture 3" descr="A close up of a logo&#10;&#10;AI-generated content may be incorrect.">
            <a:extLst>
              <a:ext uri="{FF2B5EF4-FFF2-40B4-BE49-F238E27FC236}">
                <a16:creationId xmlns:a16="http://schemas.microsoft.com/office/drawing/2014/main" id="{BD517530-E155-D183-60E9-019A7E3A535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8115" y="5551572"/>
            <a:ext cx="2263584" cy="43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810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3" grpId="1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5FFA099-1722-6905-16DC-B859ECCBB7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847" y="71415"/>
            <a:ext cx="1415480" cy="1428897"/>
          </a:xfrm>
          <a:prstGeom prst="rect">
            <a:avLst/>
          </a:prstGeom>
        </p:spPr>
      </p:pic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34703" y="1556792"/>
            <a:ext cx="6625393" cy="4752528"/>
          </a:xfrm>
          <a:prstGeom prst="rect">
            <a:avLst/>
          </a:prstGeom>
        </p:spPr>
        <p:txBody>
          <a:bodyPr/>
          <a:lstStyle>
            <a:lvl1pPr>
              <a:defRPr lang="sk-SK" sz="2800" dirty="0">
                <a:latin typeface="Univers" panose="020B0503020202020204" pitchFamily="34" charset="0"/>
              </a:defRPr>
            </a:lvl1pPr>
            <a:lvl2pPr>
              <a:defRPr lang="sk-SK" sz="2400" dirty="0">
                <a:latin typeface="Univers" panose="020B0503020202020204" pitchFamily="34" charset="0"/>
              </a:defRPr>
            </a:lvl2pPr>
            <a:lvl3pPr>
              <a:defRPr lang="sk-SK" sz="2000" dirty="0">
                <a:latin typeface="Univers" panose="020B0503020202020204" pitchFamily="34" charset="0"/>
              </a:defRPr>
            </a:lvl3pPr>
            <a:lvl4pPr>
              <a:defRPr lang="sk-SK" sz="1800" dirty="0">
                <a:latin typeface="Univers" panose="020B0503020202020204" pitchFamily="34" charset="0"/>
              </a:defRPr>
            </a:lvl4pPr>
            <a:lvl5pPr>
              <a:defRPr lang="sk-SK" sz="1800" dirty="0">
                <a:latin typeface="Univers" panose="020B0503020202020204" pitchFamily="34" charset="0"/>
              </a:defRPr>
            </a:lvl5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4703" y="170892"/>
            <a:ext cx="11247697" cy="1143000"/>
          </a:xfrm>
          <a:prstGeom prst="rect">
            <a:avLst/>
          </a:prstGeom>
        </p:spPr>
        <p:txBody>
          <a:bodyPr anchor="ctr"/>
          <a:lstStyle>
            <a:lvl1pPr>
              <a:defRPr lang="sk-SK" sz="4400" dirty="0">
                <a:solidFill>
                  <a:schemeClr val="accent3">
                    <a:lumMod val="75000"/>
                  </a:schemeClr>
                </a:solidFill>
                <a:latin typeface="Univers" panose="020B0503020202020204" pitchFamily="34" charset="0"/>
              </a:defRPr>
            </a:lvl1pPr>
          </a:lstStyle>
          <a:p>
            <a:pPr lvl="0"/>
            <a:endParaRPr lang="sk-SK"/>
          </a:p>
        </p:txBody>
      </p:sp>
      <p:sp>
        <p:nvSpPr>
          <p:cNvPr id="6" name="Zástupný symbol čísla snímky 5"/>
          <p:cNvSpPr txBox="1">
            <a:spLocks/>
          </p:cNvSpPr>
          <p:nvPr userDrawn="1"/>
        </p:nvSpPr>
        <p:spPr>
          <a:xfrm>
            <a:off x="11551920" y="6544319"/>
            <a:ext cx="5834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k-SK"/>
            </a:defPPr>
            <a:lvl1pPr marL="0" algn="r" defTabSz="914400" rtl="0" eaLnBrk="1" latinLnBrk="0" hangingPunct="1">
              <a:defRPr sz="1200" kern="1200">
                <a:solidFill>
                  <a:schemeClr val="bg2">
                    <a:lumMod val="10000"/>
                  </a:schemeClr>
                </a:solidFill>
                <a:latin typeface="Segoe UI Light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1200" b="1">
                <a:solidFill>
                  <a:schemeClr val="bg1"/>
                </a:solidFill>
              </a:rPr>
              <a:t> </a:t>
            </a:r>
            <a:fld id="{C2441239-553E-4F4C-85A9-3CE96AE9774C}" type="slidenum">
              <a:rPr lang="sk-SK" sz="1100" b="0" kern="1200" spc="30" baseline="0" smtClean="0">
                <a:solidFill>
                  <a:schemeClr val="bg1">
                    <a:lumMod val="95000"/>
                  </a:schemeClr>
                </a:solidFill>
                <a:latin typeface="Univers 47 CondensedLight" panose="020B0706030503050204" pitchFamily="34" charset="0"/>
                <a:ea typeface="Segoe UI Black" panose="020B0A02040204020203" pitchFamily="34" charset="0"/>
                <a:cs typeface="+mn-cs"/>
              </a:rPr>
              <a:pPr/>
              <a:t>‹#›</a:t>
            </a:fld>
            <a:r>
              <a:rPr lang="sk-SK" sz="12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8" name="Zástupný symbol obsahu 2">
            <a:extLst>
              <a:ext uri="{FF2B5EF4-FFF2-40B4-BE49-F238E27FC236}">
                <a16:creationId xmlns:a16="http://schemas.microsoft.com/office/drawing/2014/main" id="{F78F289E-2757-4D8B-ADD8-1599D99EB78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061200" y="1556791"/>
            <a:ext cx="4521200" cy="47179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latin typeface="Univers" panose="020B0503020202020204" pitchFamily="34" charset="0"/>
              </a:defRPr>
            </a:lvl1pPr>
          </a:lstStyle>
          <a:p>
            <a:pPr lvl="0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9522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čísla snímky 5"/>
          <p:cNvSpPr txBox="1">
            <a:spLocks/>
          </p:cNvSpPr>
          <p:nvPr userDrawn="1"/>
        </p:nvSpPr>
        <p:spPr>
          <a:xfrm>
            <a:off x="11582400" y="6475739"/>
            <a:ext cx="5834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k-SK"/>
            </a:defPPr>
            <a:lvl1pPr marL="0" algn="r" defTabSz="914400" rtl="0" eaLnBrk="1" latinLnBrk="0" hangingPunct="1">
              <a:defRPr sz="1200" kern="1200">
                <a:solidFill>
                  <a:schemeClr val="bg2">
                    <a:lumMod val="10000"/>
                  </a:schemeClr>
                </a:solidFill>
                <a:latin typeface="Segoe UI Light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1200"/>
              <a:t> </a:t>
            </a:r>
            <a:fld id="{C2441239-553E-4F4C-85A9-3CE96AE9774C}" type="slidenum">
              <a:rPr lang="sk-SK" sz="1200" smtClean="0">
                <a:solidFill>
                  <a:srgbClr val="FFC000"/>
                </a:solidFill>
              </a:rPr>
              <a:pPr/>
              <a:t>‹#›</a:t>
            </a:fld>
            <a:r>
              <a:rPr lang="sk-SK" sz="1200"/>
              <a:t> </a:t>
            </a:r>
          </a:p>
        </p:txBody>
      </p:sp>
      <p:sp>
        <p:nvSpPr>
          <p:cNvPr id="8" name="Obdĺžnik 7"/>
          <p:cNvSpPr/>
          <p:nvPr/>
        </p:nvSpPr>
        <p:spPr>
          <a:xfrm>
            <a:off x="-1" y="6577226"/>
            <a:ext cx="12192001" cy="288000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800"/>
          </a:p>
        </p:txBody>
      </p:sp>
      <p:sp>
        <p:nvSpPr>
          <p:cNvPr id="10" name="Zástupný symbol čísla snímky 5"/>
          <p:cNvSpPr txBox="1">
            <a:spLocks/>
          </p:cNvSpPr>
          <p:nvPr userDrawn="1"/>
        </p:nvSpPr>
        <p:spPr>
          <a:xfrm>
            <a:off x="9256015" y="6538664"/>
            <a:ext cx="1775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k-SK"/>
            </a:defPPr>
            <a:lvl1pPr marL="0" algn="r" defTabSz="914400" rtl="0" eaLnBrk="1" latinLnBrk="0" hangingPunct="1">
              <a:defRPr sz="1200" kern="1200">
                <a:solidFill>
                  <a:schemeClr val="bg2">
                    <a:lumMod val="10000"/>
                  </a:schemeClr>
                </a:solidFill>
                <a:latin typeface="Segoe UI Light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900" b="0" spc="100" baseline="0">
                <a:solidFill>
                  <a:schemeClr val="bg1">
                    <a:lumMod val="95000"/>
                  </a:schemeClr>
                </a:solidFill>
                <a:latin typeface="Univers 47 CondensedLight" panose="020B0706030503050204" pitchFamily="34" charset="0"/>
                <a:ea typeface="Segoe UI Black" panose="020B0A02040204020203" pitchFamily="34" charset="0"/>
              </a:rPr>
              <a:t>www.ings.sk</a:t>
            </a:r>
          </a:p>
        </p:txBody>
      </p:sp>
      <p:sp>
        <p:nvSpPr>
          <p:cNvPr id="7" name="Obdĺžnik 6">
            <a:extLst>
              <a:ext uri="{FF2B5EF4-FFF2-40B4-BE49-F238E27FC236}">
                <a16:creationId xmlns:a16="http://schemas.microsoft.com/office/drawing/2014/main" id="{2AFBF8EC-BC08-421C-8C6A-FB06591E50F1}"/>
              </a:ext>
            </a:extLst>
          </p:cNvPr>
          <p:cNvSpPr/>
          <p:nvPr userDrawn="1"/>
        </p:nvSpPr>
        <p:spPr>
          <a:xfrm rot="8100000">
            <a:off x="11117310" y="6433226"/>
            <a:ext cx="288000" cy="28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800"/>
          </a:p>
        </p:txBody>
      </p:sp>
    </p:spTree>
    <p:extLst>
      <p:ext uri="{BB962C8B-B14F-4D97-AF65-F5344CB8AC3E}">
        <p14:creationId xmlns:p14="http://schemas.microsoft.com/office/powerpoint/2010/main" val="4190554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9" r:id="rId2"/>
    <p:sldLayoutId id="2147483667" r:id="rId3"/>
    <p:sldLayoutId id="2147483670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Segoe UI Light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Segoe UI Light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Segoe UI Light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Segoe UI Light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Segoe UI Light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Segoe UI Light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9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/>
        <p:txBody>
          <a:bodyPr anchor="b" anchorCtr="0"/>
          <a:lstStyle/>
          <a:p>
            <a:r>
              <a:rPr lang="sk-SK" dirty="0">
                <a:latin typeface="Univers" panose="020B0503020202020204" pitchFamily="34" charset="0"/>
              </a:rPr>
              <a:t>Bentley licencie pre služby</a:t>
            </a:r>
            <a:br>
              <a:rPr lang="sk-SK" dirty="0">
                <a:latin typeface="Univers" panose="020B0503020202020204" pitchFamily="34" charset="0"/>
              </a:rPr>
            </a:br>
            <a:r>
              <a:rPr lang="sk-SK" sz="3600" dirty="0">
                <a:latin typeface="Univers" panose="020B0503020202020204" pitchFamily="34" charset="0"/>
              </a:rPr>
              <a:t>(CDE pro segment SMB)</a:t>
            </a:r>
            <a:endParaRPr lang="sk-SK" dirty="0">
              <a:latin typeface="Univers" panose="020B0503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262A83-2506-4699-86DA-39F415DCFA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>
                <a:solidFill>
                  <a:schemeClr val="tx1"/>
                </a:solidFill>
                <a:latin typeface="Univers" panose="020B0503020202020204" pitchFamily="34" charset="0"/>
              </a:rPr>
              <a:t>iNGs Info Deň </a:t>
            </a:r>
            <a:r>
              <a:rPr lang="en-US" dirty="0">
                <a:solidFill>
                  <a:schemeClr val="tx1"/>
                </a:solidFill>
                <a:latin typeface="Univers" panose="020B0503020202020204" pitchFamily="34" charset="0"/>
              </a:rPr>
              <a:t>2025</a:t>
            </a:r>
            <a:endParaRPr lang="sk-SK" dirty="0">
              <a:solidFill>
                <a:schemeClr val="tx1"/>
              </a:solidFill>
              <a:latin typeface="Univers" panose="020B0503020202020204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latin typeface="Univers" panose="020B0503020202020204" pitchFamily="34" charset="0"/>
              </a:rPr>
              <a:t>Bratislava / </a:t>
            </a:r>
            <a:r>
              <a:rPr lang="sk-SK" dirty="0">
                <a:solidFill>
                  <a:schemeClr val="tx1"/>
                </a:solidFill>
                <a:latin typeface="Univers" panose="020B0503020202020204" pitchFamily="34" charset="0"/>
              </a:rPr>
              <a:t>Liptovský Mikuláš</a:t>
            </a:r>
          </a:p>
          <a:p>
            <a:r>
              <a:rPr lang="cs-CZ" dirty="0">
                <a:solidFill>
                  <a:schemeClr val="tx1"/>
                </a:solidFill>
                <a:latin typeface="Univers" panose="020B0503020202020204" pitchFamily="34" charset="0"/>
              </a:rPr>
              <a:t>Tomáš Staněk</a:t>
            </a:r>
            <a:endParaRPr lang="sk-SK" dirty="0">
              <a:solidFill>
                <a:schemeClr val="tx1"/>
              </a:solidFill>
              <a:latin typeface="Univers" panose="020B0503020202020204" pitchFamily="34" charset="0"/>
            </a:endParaRPr>
          </a:p>
        </p:txBody>
      </p:sp>
      <p:sp>
        <p:nvSpPr>
          <p:cNvPr id="2" name="AutoShape 2" descr="Výsledok vyh&amp;lcaron;adávania obrázkov pre dopyt bentley systems"/>
          <p:cNvSpPr>
            <a:spLocks noChangeAspect="1" noChangeArrowheads="1"/>
          </p:cNvSpPr>
          <p:nvPr/>
        </p:nvSpPr>
        <p:spPr bwMode="auto">
          <a:xfrm>
            <a:off x="-2000547" y="-10472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6595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E63313-E255-E447-CB80-7A5FC18A15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5E5BC9BA-642C-749C-8C6A-0ABB23F6D1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71928" y="1451697"/>
            <a:ext cx="3685169" cy="360596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9FC2FC8-774B-1043-4D5D-21822B273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703" y="1556792"/>
            <a:ext cx="5761297" cy="4752528"/>
          </a:xfrm>
        </p:spPr>
        <p:txBody>
          <a:bodyPr/>
          <a:lstStyle/>
          <a:p>
            <a:r>
              <a:rPr lang="cs-CZ" dirty="0"/>
              <a:t>Jednoduchá instalace</a:t>
            </a:r>
          </a:p>
          <a:p>
            <a:pPr lvl="1"/>
            <a:r>
              <a:rPr lang="cs-CZ" dirty="0"/>
              <a:t>Účet již od 2 uživatelů</a:t>
            </a:r>
          </a:p>
          <a:p>
            <a:pPr lvl="1"/>
            <a:r>
              <a:rPr lang="cs-CZ" dirty="0"/>
              <a:t>Přednastavená struktura úložiště</a:t>
            </a:r>
          </a:p>
          <a:p>
            <a:r>
              <a:rPr lang="cs-CZ" dirty="0"/>
              <a:t>Intuitivní rozhraní</a:t>
            </a:r>
          </a:p>
          <a:p>
            <a:pPr lvl="1"/>
            <a:r>
              <a:rPr lang="cs-CZ" dirty="0"/>
              <a:t>Web, PW Drive, Mobil</a:t>
            </a:r>
          </a:p>
          <a:p>
            <a:r>
              <a:rPr lang="cs-CZ" dirty="0"/>
              <a:t>Pokrytí požadavků na CDE</a:t>
            </a:r>
          </a:p>
          <a:p>
            <a:pPr lvl="1"/>
            <a:r>
              <a:rPr lang="cs-CZ" dirty="0"/>
              <a:t>Jednotné datové úložiště</a:t>
            </a:r>
          </a:p>
          <a:p>
            <a:pPr lvl="1"/>
            <a:r>
              <a:rPr lang="cs-CZ" dirty="0"/>
              <a:t>Struktura a označování dat </a:t>
            </a:r>
          </a:p>
          <a:p>
            <a:pPr lvl="1"/>
            <a:r>
              <a:rPr lang="cs-CZ" dirty="0"/>
              <a:t>Připomínky, úkoly, změny</a:t>
            </a:r>
          </a:p>
          <a:p>
            <a:pPr lvl="1"/>
            <a:r>
              <a:rPr lang="cs-CZ" dirty="0"/>
              <a:t>Zobrazení 3D a převod do IFC</a:t>
            </a:r>
          </a:p>
          <a:p>
            <a:pPr lvl="1"/>
            <a:endParaRPr lang="cs-CZ" dirty="0"/>
          </a:p>
          <a:p>
            <a:pPr lvl="1"/>
            <a:endParaRPr lang="sk-SK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68096F7-3AB1-2970-5367-A1AA4509A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CDE </a:t>
            </a:r>
            <a:r>
              <a:rPr lang="sk-SK" dirty="0" err="1"/>
              <a:t>PWise</a:t>
            </a:r>
            <a:r>
              <a:rPr lang="sk-SK" dirty="0"/>
              <a:t> pro menší projekty a firmy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2A0561B3-5268-7453-5A8E-CE0BCFEC7043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5620178"/>
            <a:ext cx="3575180" cy="107575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6C90A9CA-78A7-23DC-10D5-6FE500AA40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8229" y="3254681"/>
            <a:ext cx="3937215" cy="209582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78809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D67555-81BA-B74A-2057-D762D9ECF1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F015AA3-6EB4-8271-432B-23D96FA1A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703" y="1556792"/>
            <a:ext cx="9009322" cy="4752528"/>
          </a:xfrm>
        </p:spPr>
        <p:txBody>
          <a:bodyPr/>
          <a:lstStyle/>
          <a:p>
            <a:r>
              <a:rPr lang="cs-CZ" dirty="0"/>
              <a:t>Účet lze použít i pro přístup do jiného PW</a:t>
            </a:r>
          </a:p>
          <a:p>
            <a:pPr lvl="1"/>
            <a:r>
              <a:rPr lang="cs-CZ" dirty="0"/>
              <a:t>VALBEK SK, </a:t>
            </a:r>
            <a:r>
              <a:rPr lang="cs-CZ" dirty="0" err="1"/>
              <a:t>Reming</a:t>
            </a:r>
            <a:r>
              <a:rPr lang="cs-CZ" dirty="0"/>
              <a:t> </a:t>
            </a:r>
            <a:r>
              <a:rPr lang="cs-CZ" dirty="0" err="1"/>
              <a:t>Consult</a:t>
            </a:r>
            <a:r>
              <a:rPr lang="cs-CZ" dirty="0"/>
              <a:t>, Dopravoprojekt, ŽSR, …</a:t>
            </a:r>
          </a:p>
          <a:p>
            <a:r>
              <a:rPr lang="cs-CZ" dirty="0"/>
              <a:t>Úložiště lze upgradovat na firemní PW</a:t>
            </a:r>
          </a:p>
          <a:p>
            <a:pPr lvl="1"/>
            <a:r>
              <a:rPr lang="cs-CZ" dirty="0"/>
              <a:t>Neomezený počet projektů, objem dat, lokální instalace</a:t>
            </a:r>
          </a:p>
          <a:p>
            <a:pPr lvl="1"/>
            <a:r>
              <a:rPr lang="cs-CZ" dirty="0"/>
              <a:t>Aplikace firemních směrnic do struktury projektů</a:t>
            </a:r>
          </a:p>
          <a:p>
            <a:pPr lvl="1"/>
            <a:r>
              <a:rPr lang="cs-CZ" dirty="0"/>
              <a:t>Řízený přístup a procesní toky</a:t>
            </a:r>
          </a:p>
          <a:p>
            <a:pPr lvl="1"/>
            <a:r>
              <a:rPr lang="cs-CZ" dirty="0"/>
              <a:t>Využití bezplatného Web klienta (pouze pro čtení dat)</a:t>
            </a:r>
          </a:p>
          <a:p>
            <a:pPr lvl="1"/>
            <a:r>
              <a:rPr lang="cs-CZ" dirty="0"/>
              <a:t>API pro propojení s CRM/ERP/GIS/…</a:t>
            </a:r>
          </a:p>
          <a:p>
            <a:r>
              <a:rPr lang="cs-CZ" dirty="0"/>
              <a:t>Instalace a konfigurace firemního PW</a:t>
            </a:r>
          </a:p>
          <a:p>
            <a:pPr lvl="1"/>
            <a:r>
              <a:rPr lang="cs-CZ" dirty="0"/>
              <a:t>1-3 měsíce (včetně zaškolení), stejná cena na uživatele</a:t>
            </a:r>
          </a:p>
          <a:p>
            <a:pPr lvl="1"/>
            <a:endParaRPr lang="cs-CZ" dirty="0"/>
          </a:p>
          <a:p>
            <a:pPr lvl="1"/>
            <a:endParaRPr lang="sk-SK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40E1C26-49FC-FE83-3A35-3BCDC6D7F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Upgrade na firemní </a:t>
            </a:r>
            <a:r>
              <a:rPr lang="sk-SK" dirty="0" err="1"/>
              <a:t>verzi</a:t>
            </a:r>
            <a:r>
              <a:rPr lang="sk-SK" dirty="0"/>
              <a:t> </a:t>
            </a:r>
            <a:r>
              <a:rPr lang="sk-SK" dirty="0" err="1"/>
              <a:t>ProjectWise</a:t>
            </a:r>
            <a:endParaRPr lang="sk-SK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744BAF75-230D-9371-BD79-B3F8D679A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7268" y="1474272"/>
            <a:ext cx="2871218" cy="10196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EACD91BF-B442-36F5-F789-0EE4E355E8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5101" y="2711731"/>
            <a:ext cx="2657759" cy="101968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3783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7A2094-F6A6-D165-A712-CAA76F3B47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DBE4628-EF0E-0AF3-839B-5BE50787AB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cs-CZ" sz="2600" dirty="0"/>
              <a:t>Aktuální nabídka Bentley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600" dirty="0"/>
              <a:t>Požadavky na BIM (CDE)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600" dirty="0"/>
              <a:t>CDE ProjectWise pro menší projekty a firmy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2200" dirty="0"/>
              <a:t>Jednoduchá instalace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2200" dirty="0"/>
              <a:t>Ukázka prostředí a způsobu práce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2200" dirty="0"/>
              <a:t>Řešení pro požadované úlohy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600" dirty="0"/>
              <a:t>Cenové relace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600" dirty="0"/>
              <a:t>Upgrade na firemní verzi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F9F43C0-ED3B-DEED-47AD-3510CD54D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CDE pro segment SMB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448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dnadpis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>
                <a:solidFill>
                  <a:schemeClr val="tx1"/>
                </a:solidFill>
              </a:rPr>
              <a:t>Ďakujeme za pozornosť.</a:t>
            </a:r>
          </a:p>
        </p:txBody>
      </p:sp>
      <p:sp>
        <p:nvSpPr>
          <p:cNvPr id="3" name="Nadpis 7">
            <a:extLst>
              <a:ext uri="{FF2B5EF4-FFF2-40B4-BE49-F238E27FC236}">
                <a16:creationId xmlns:a16="http://schemas.microsoft.com/office/drawing/2014/main" id="{37DE8E4F-B6D4-4F46-9006-805875A0793A}"/>
              </a:ext>
            </a:extLst>
          </p:cNvPr>
          <p:cNvSpPr txBox="1">
            <a:spLocks/>
          </p:cNvSpPr>
          <p:nvPr/>
        </p:nvSpPr>
        <p:spPr>
          <a:xfrm>
            <a:off x="2135560" y="3068960"/>
            <a:ext cx="8496944" cy="1800200"/>
          </a:xfrm>
          <a:prstGeom prst="rect">
            <a:avLst/>
          </a:prstGeom>
        </p:spPr>
        <p:txBody>
          <a:bodyPr anchor="b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Segoe UI Light" pitchFamily="34" charset="0"/>
                <a:ea typeface="+mj-ea"/>
                <a:cs typeface="+mj-cs"/>
              </a:defRPr>
            </a:lvl1pPr>
          </a:lstStyle>
          <a:p>
            <a:endParaRPr lang="sk-SK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61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28618BD-8F0D-9C87-3181-98B29F137E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cs-CZ" sz="2600" dirty="0"/>
              <a:t>Aktuální nabídka Bentley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600" dirty="0"/>
              <a:t>Požadavky na BIM (CDE)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600" dirty="0"/>
              <a:t>CDE ProjectWise pro menší projekty a firmy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2200" dirty="0"/>
              <a:t>Jednoduchá instalace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2200" dirty="0"/>
              <a:t>Ukázka prostředí a způsobu práce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2200" dirty="0"/>
              <a:t>Řešení pro požadované BIM úlohy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600" dirty="0"/>
              <a:t>Cenové relace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600" dirty="0"/>
              <a:t>Upgrade na firemní verzi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2A5CB34-CA69-E14E-2F9F-0D61B9A2B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CDE pro segment SMB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831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C958E69-85D9-43CA-944A-284D506A0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703" y="1556792"/>
            <a:ext cx="6414440" cy="4752528"/>
          </a:xfrm>
        </p:spPr>
        <p:txBody>
          <a:bodyPr/>
          <a:lstStyle/>
          <a:p>
            <a:r>
              <a:rPr lang="cs-CZ" dirty="0"/>
              <a:t>Široká ale komplikovaná nabídka</a:t>
            </a:r>
          </a:p>
          <a:p>
            <a:pPr lvl="1"/>
            <a:r>
              <a:rPr lang="cs-CZ" dirty="0" err="1"/>
              <a:t>Component</a:t>
            </a:r>
            <a:r>
              <a:rPr lang="cs-CZ" dirty="0"/>
              <a:t> Centre</a:t>
            </a:r>
          </a:p>
          <a:p>
            <a:pPr lvl="2"/>
            <a:r>
              <a:rPr lang="cs-CZ" dirty="0"/>
              <a:t>Knihovna firemních standardů</a:t>
            </a:r>
          </a:p>
          <a:p>
            <a:pPr lvl="1"/>
            <a:r>
              <a:rPr lang="cs-CZ" dirty="0" err="1"/>
              <a:t>ProjectWise</a:t>
            </a:r>
            <a:r>
              <a:rPr lang="cs-CZ" dirty="0"/>
              <a:t> by </a:t>
            </a:r>
            <a:r>
              <a:rPr lang="cs-CZ" dirty="0" err="1"/>
              <a:t>iTwin</a:t>
            </a:r>
            <a:endParaRPr lang="cs-CZ" dirty="0"/>
          </a:p>
          <a:p>
            <a:pPr lvl="2"/>
            <a:r>
              <a:rPr lang="cs-CZ" dirty="0"/>
              <a:t>Firemní DMS a CDE řešení</a:t>
            </a:r>
          </a:p>
          <a:p>
            <a:pPr lvl="1"/>
            <a:r>
              <a:rPr lang="cs-CZ" dirty="0"/>
              <a:t>Bentley </a:t>
            </a:r>
            <a:r>
              <a:rPr lang="cs-CZ" dirty="0" err="1"/>
              <a:t>Infrastructure</a:t>
            </a:r>
            <a:r>
              <a:rPr lang="cs-CZ" dirty="0"/>
              <a:t> Cloud </a:t>
            </a:r>
          </a:p>
          <a:p>
            <a:pPr lvl="2"/>
            <a:r>
              <a:rPr lang="cs-CZ" dirty="0"/>
              <a:t>Portál CDE služeb bez DMS jádra</a:t>
            </a:r>
          </a:p>
          <a:p>
            <a:pPr lvl="1"/>
            <a:r>
              <a:rPr lang="cs-CZ" dirty="0" err="1"/>
              <a:t>iTwin</a:t>
            </a:r>
            <a:r>
              <a:rPr lang="cs-CZ" dirty="0"/>
              <a:t> </a:t>
            </a:r>
            <a:r>
              <a:rPr lang="cs-CZ" dirty="0" err="1"/>
              <a:t>Capture</a:t>
            </a:r>
            <a:r>
              <a:rPr lang="cs-CZ" dirty="0"/>
              <a:t>, </a:t>
            </a:r>
            <a:r>
              <a:rPr lang="cs-CZ" dirty="0" err="1"/>
              <a:t>IoT</a:t>
            </a:r>
            <a:r>
              <a:rPr lang="cs-CZ" dirty="0"/>
              <a:t>, </a:t>
            </a:r>
            <a:r>
              <a:rPr lang="cs-CZ" dirty="0" err="1"/>
              <a:t>Experience</a:t>
            </a:r>
            <a:endParaRPr lang="cs-CZ" dirty="0"/>
          </a:p>
          <a:p>
            <a:pPr lvl="2"/>
            <a:r>
              <a:rPr lang="cs-CZ" dirty="0"/>
              <a:t>Sada řešení na bázi Digitálního dvojčete</a:t>
            </a:r>
          </a:p>
          <a:p>
            <a:pPr lvl="1"/>
            <a:r>
              <a:rPr lang="sk-SK" dirty="0"/>
              <a:t>SYNCHRO 4D</a:t>
            </a:r>
          </a:p>
          <a:p>
            <a:pPr lvl="2"/>
            <a:r>
              <a:rPr lang="sk-SK" dirty="0"/>
              <a:t>Portál pro </a:t>
            </a:r>
            <a:r>
              <a:rPr lang="sk-SK" dirty="0" err="1"/>
              <a:t>plánování</a:t>
            </a:r>
            <a:r>
              <a:rPr lang="sk-SK" dirty="0"/>
              <a:t> výstavby</a:t>
            </a:r>
          </a:p>
          <a:p>
            <a:pPr lvl="1"/>
            <a:r>
              <a:rPr lang="sk-SK" dirty="0"/>
              <a:t>...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879DFF7-6FF4-4CD5-8521-ABB02096C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Aktuální</a:t>
            </a:r>
            <a:r>
              <a:rPr lang="sk-SK" dirty="0"/>
              <a:t> </a:t>
            </a:r>
            <a:r>
              <a:rPr lang="sk-SK" dirty="0" err="1"/>
              <a:t>nabídka</a:t>
            </a:r>
            <a:r>
              <a:rPr lang="sk-SK" dirty="0"/>
              <a:t> Bentley </a:t>
            </a:r>
            <a:r>
              <a:rPr lang="sk-SK" dirty="0" err="1"/>
              <a:t>služeb</a:t>
            </a:r>
            <a:endParaRPr lang="sk-SK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FC357156-8FE4-D5AC-CCF3-25EDF4FFB202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6897189" y="5162017"/>
            <a:ext cx="4960108" cy="1086414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038B6D39-25B8-B7CC-FC75-CC79977E99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3065" y="1870907"/>
            <a:ext cx="5044232" cy="273409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829664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36E263-2184-43B3-9C0E-844689812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703" y="170892"/>
            <a:ext cx="11676322" cy="1143000"/>
          </a:xfrm>
        </p:spPr>
        <p:txBody>
          <a:bodyPr>
            <a:noAutofit/>
          </a:bodyPr>
          <a:lstStyle/>
          <a:p>
            <a:r>
              <a:rPr lang="cs-CZ" dirty="0"/>
              <a:t>BIM je stále aktuálnějším tématem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FAE9A87-0625-46D5-9FAE-9061E09086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7643" y="1518502"/>
            <a:ext cx="3536158" cy="497437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783ECD9-A24E-49C4-9F28-15A524598C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284" y="1518502"/>
            <a:ext cx="3530484" cy="4974373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08195A01-6D8A-7954-18EC-39E71A2590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5618" y="2891824"/>
            <a:ext cx="2392174" cy="935245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930CFE88-049B-2126-0EB7-06006A9D2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940" y="4127475"/>
            <a:ext cx="2834120" cy="15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71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7E903E-471C-4FD5-A35E-581CF2982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49" y="72048"/>
            <a:ext cx="11668125" cy="1379785"/>
          </a:xfrm>
        </p:spPr>
        <p:txBody>
          <a:bodyPr>
            <a:noAutofit/>
          </a:bodyPr>
          <a:lstStyle/>
          <a:p>
            <a:r>
              <a:rPr lang="cs-CZ" dirty="0"/>
              <a:t>CDE nutnou součástí projekce (BEP)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24810270-9C98-4011-B18E-C6D1004856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1505033"/>
              </p:ext>
            </p:extLst>
          </p:nvPr>
        </p:nvGraphicFramePr>
        <p:xfrm>
          <a:off x="4512681" y="1971820"/>
          <a:ext cx="6899734" cy="4221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Obrázek 2">
            <a:extLst>
              <a:ext uri="{FF2B5EF4-FFF2-40B4-BE49-F238E27FC236}">
                <a16:creationId xmlns:a16="http://schemas.microsoft.com/office/drawing/2014/main" id="{32E69EE7-7D79-DAB8-E9AB-5CB2F523142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8200" y="1973579"/>
            <a:ext cx="2976404" cy="42218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2090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58E432-5FDF-6A51-1462-BFC06EACCE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76E9EBF5-7FD9-5A7A-685F-781CD2D44B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71928" y="1451697"/>
            <a:ext cx="3685169" cy="360596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28D557C-2DE2-897E-1748-2E965C13E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703" y="1556792"/>
            <a:ext cx="5761297" cy="4752528"/>
          </a:xfrm>
        </p:spPr>
        <p:txBody>
          <a:bodyPr/>
          <a:lstStyle/>
          <a:p>
            <a:r>
              <a:rPr lang="cs-CZ" dirty="0"/>
              <a:t>Účet již od 2 uživatelů</a:t>
            </a:r>
          </a:p>
          <a:p>
            <a:r>
              <a:rPr lang="cs-CZ" dirty="0"/>
              <a:t>Jednoduchá instalace</a:t>
            </a:r>
          </a:p>
          <a:p>
            <a:pPr lvl="1"/>
            <a:r>
              <a:rPr lang="cs-CZ" dirty="0"/>
              <a:t>Přednastavená struktura úložiště</a:t>
            </a:r>
          </a:p>
          <a:p>
            <a:r>
              <a:rPr lang="cs-CZ" dirty="0"/>
              <a:t>Intuitivní rozhraní</a:t>
            </a:r>
          </a:p>
          <a:p>
            <a:pPr lvl="1"/>
            <a:r>
              <a:rPr lang="cs-CZ" dirty="0"/>
              <a:t>Web, PW Drive, Mobil</a:t>
            </a:r>
          </a:p>
          <a:p>
            <a:r>
              <a:rPr lang="cs-CZ" dirty="0"/>
              <a:t>Pokrytí požadavků na CDE</a:t>
            </a:r>
          </a:p>
          <a:p>
            <a:pPr lvl="1"/>
            <a:r>
              <a:rPr lang="cs-CZ" dirty="0"/>
              <a:t>Jednotné datové úložiště</a:t>
            </a:r>
          </a:p>
          <a:p>
            <a:pPr lvl="1"/>
            <a:r>
              <a:rPr lang="cs-CZ" dirty="0"/>
              <a:t>Struktura a označování dat </a:t>
            </a:r>
          </a:p>
          <a:p>
            <a:pPr lvl="1"/>
            <a:r>
              <a:rPr lang="cs-CZ" dirty="0"/>
              <a:t>Připomínky, úkoly, změny</a:t>
            </a:r>
          </a:p>
          <a:p>
            <a:pPr lvl="1"/>
            <a:r>
              <a:rPr lang="cs-CZ" dirty="0"/>
              <a:t>Zobrazení 3D a převod do IFC</a:t>
            </a:r>
          </a:p>
          <a:p>
            <a:pPr lvl="1"/>
            <a:endParaRPr lang="cs-CZ" dirty="0"/>
          </a:p>
          <a:p>
            <a:pPr lvl="1"/>
            <a:endParaRPr lang="sk-SK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61EBA23-749B-9D20-94BE-67F921840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CDE </a:t>
            </a:r>
            <a:r>
              <a:rPr lang="sk-SK" dirty="0" err="1"/>
              <a:t>PWise</a:t>
            </a:r>
            <a:r>
              <a:rPr lang="sk-SK" dirty="0"/>
              <a:t> pro menší projekty a firmy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BC815E5A-4391-8BCA-0147-B8AFE148AAE5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18957" y="5787524"/>
            <a:ext cx="3166158" cy="95267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60CEB12A-4033-C2B8-627B-5AE9AF2A25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98229" y="3326583"/>
            <a:ext cx="3937215" cy="195201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3975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F40A51-DA35-3FD2-278F-03A82B55D0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AA6EFA5B-D0F6-C2BF-70EE-39FC18E4F5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81667" y="1313892"/>
            <a:ext cx="3685169" cy="360596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E070B34-C720-762E-0EC1-F24528E10D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703" y="1556792"/>
            <a:ext cx="5761297" cy="4752528"/>
          </a:xfrm>
        </p:spPr>
        <p:txBody>
          <a:bodyPr/>
          <a:lstStyle/>
          <a:p>
            <a:r>
              <a:rPr lang="cs-CZ" dirty="0"/>
              <a:t>Login přes Bentley IMS</a:t>
            </a:r>
          </a:p>
          <a:p>
            <a:r>
              <a:rPr lang="cs-CZ" dirty="0"/>
              <a:t>Přednastavené úložiště</a:t>
            </a:r>
          </a:p>
          <a:p>
            <a:pPr lvl="1"/>
            <a:r>
              <a:rPr lang="cs-CZ" dirty="0"/>
              <a:t>Struktura, Atributy, Kódování</a:t>
            </a:r>
          </a:p>
          <a:p>
            <a:pPr lvl="1"/>
            <a:r>
              <a:rPr lang="cs-CZ" dirty="0"/>
              <a:t>Verzování, Historie</a:t>
            </a:r>
          </a:p>
          <a:p>
            <a:pPr lvl="1"/>
            <a:r>
              <a:rPr lang="cs-CZ" dirty="0" err="1"/>
              <a:t>Workflow</a:t>
            </a:r>
            <a:endParaRPr lang="cs-CZ" dirty="0"/>
          </a:p>
          <a:p>
            <a:pPr lvl="1"/>
            <a:r>
              <a:rPr lang="cs-CZ" dirty="0"/>
              <a:t>Prostor pro </a:t>
            </a:r>
            <a:r>
              <a:rPr lang="cs-CZ"/>
              <a:t>3D BIM modely </a:t>
            </a:r>
            <a:endParaRPr lang="cs-CZ" dirty="0"/>
          </a:p>
          <a:p>
            <a:r>
              <a:rPr lang="cs-CZ" dirty="0"/>
              <a:t>5 projektů, 250 GB prostoru</a:t>
            </a:r>
          </a:p>
          <a:p>
            <a:pPr lvl="1"/>
            <a:r>
              <a:rPr lang="cs-CZ" dirty="0"/>
              <a:t>Možné další navýšení</a:t>
            </a:r>
          </a:p>
          <a:p>
            <a:pPr lvl="1"/>
            <a:r>
              <a:rPr lang="cs-CZ" dirty="0"/>
              <a:t>Případně upgrade na firemní PW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sk-SK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9B1D29A-9EB7-45A7-65A1-31A3FAE5C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CDE </a:t>
            </a:r>
            <a:r>
              <a:rPr lang="sk-SK" dirty="0" err="1"/>
              <a:t>PWise</a:t>
            </a:r>
            <a:r>
              <a:rPr lang="sk-SK" dirty="0"/>
              <a:t> – jednoduchá </a:t>
            </a:r>
            <a:r>
              <a:rPr lang="sk-SK" dirty="0" err="1"/>
              <a:t>instalace</a:t>
            </a:r>
            <a:endParaRPr lang="sk-SK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4377B8F-6DEE-611F-E46F-9A6C2FC645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8228" y="3116876"/>
            <a:ext cx="3937215" cy="209582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ABB3B215-C394-955F-8743-662862DFC8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2738" y="2895600"/>
            <a:ext cx="1466326" cy="35089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37495DF0-76E0-58B4-8159-D0252EBCDD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4598068"/>
            <a:ext cx="4315606" cy="212477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52397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FA11CD-1E09-9FE4-71F6-BB71FD123F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FE576F13-5507-2D76-ECD0-31CEF75D14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81667" y="1313892"/>
            <a:ext cx="3685169" cy="360596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C6FE118-7E75-03EB-6CFA-351B8382C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703" y="1556792"/>
            <a:ext cx="5761297" cy="4752528"/>
          </a:xfrm>
        </p:spPr>
        <p:txBody>
          <a:bodyPr/>
          <a:lstStyle/>
          <a:p>
            <a:r>
              <a:rPr lang="cs-CZ" dirty="0"/>
              <a:t>Přístup přes Web prohlížeč</a:t>
            </a:r>
          </a:p>
          <a:p>
            <a:pPr lvl="1"/>
            <a:r>
              <a:rPr lang="cs-CZ" dirty="0"/>
              <a:t>Plná funkčnost</a:t>
            </a:r>
          </a:p>
          <a:p>
            <a:pPr lvl="1"/>
            <a:r>
              <a:rPr lang="cs-CZ" dirty="0"/>
              <a:t>Přístup odkudkoliv</a:t>
            </a:r>
          </a:p>
          <a:p>
            <a:r>
              <a:rPr lang="cs-CZ" dirty="0"/>
              <a:t>Přístup přes PW Drive</a:t>
            </a:r>
          </a:p>
          <a:p>
            <a:pPr lvl="1"/>
            <a:r>
              <a:rPr lang="cs-CZ" dirty="0"/>
              <a:t>Synchronizace dat na PC</a:t>
            </a:r>
          </a:p>
          <a:p>
            <a:pPr lvl="1"/>
            <a:r>
              <a:rPr lang="cs-CZ" dirty="0"/>
              <a:t>Vkládání větších objemů dat</a:t>
            </a:r>
          </a:p>
          <a:p>
            <a:pPr lvl="1"/>
            <a:r>
              <a:rPr lang="cs-CZ" dirty="0"/>
              <a:t>Integrace s aplikacemi</a:t>
            </a:r>
          </a:p>
          <a:p>
            <a:r>
              <a:rPr lang="cs-CZ" dirty="0"/>
              <a:t>Přístup přes mobilní aplikaci</a:t>
            </a:r>
          </a:p>
          <a:p>
            <a:pPr lvl="1"/>
            <a:r>
              <a:rPr lang="cs-CZ" dirty="0"/>
              <a:t>Kontrola dat v terénu</a:t>
            </a:r>
          </a:p>
          <a:p>
            <a:pPr lvl="1"/>
            <a:r>
              <a:rPr lang="cs-CZ" dirty="0"/>
              <a:t>Fotodokumentace</a:t>
            </a:r>
          </a:p>
          <a:p>
            <a:pPr lvl="1"/>
            <a:r>
              <a:rPr lang="cs-CZ" dirty="0"/>
              <a:t>Upload výsledků měření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sk-SK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B83DD9F-57F2-96DB-46D1-D48446E70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CDE </a:t>
            </a:r>
            <a:r>
              <a:rPr lang="sk-SK" dirty="0" err="1"/>
              <a:t>PWise</a:t>
            </a:r>
            <a:r>
              <a:rPr lang="sk-SK" dirty="0"/>
              <a:t> – </a:t>
            </a:r>
            <a:r>
              <a:rPr lang="sk-SK" dirty="0" err="1"/>
              <a:t>intuitivní</a:t>
            </a:r>
            <a:r>
              <a:rPr lang="sk-SK" dirty="0"/>
              <a:t> rozhraní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CA28D9A-ECBB-EA63-3DCC-C7D2312362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1212" y="3590319"/>
            <a:ext cx="3367680" cy="28803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F2307608-BF68-4BF0-B056-9C0C6A547F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8292" y="846198"/>
            <a:ext cx="1466326" cy="35089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5" descr="A screenshot of a phone&#10;&#10;Description automatically generated">
            <a:extLst>
              <a:ext uri="{FF2B5EF4-FFF2-40B4-BE49-F238E27FC236}">
                <a16:creationId xmlns:a16="http://schemas.microsoft.com/office/drawing/2014/main" id="{544C35C9-7E6C-4BB9-BFBF-3C17018024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444" y="3191582"/>
            <a:ext cx="1596316" cy="345655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11956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CDB4FD-ADBD-1DF5-8641-E8ACABDCF6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A screenshot of a phone&#10;&#10;Description automatically generated">
            <a:extLst>
              <a:ext uri="{FF2B5EF4-FFF2-40B4-BE49-F238E27FC236}">
                <a16:creationId xmlns:a16="http://schemas.microsoft.com/office/drawing/2014/main" id="{EB9F8BB1-A1BB-7A65-C6A4-39ECAFF644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023" y="1313892"/>
            <a:ext cx="1005493" cy="217722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DD30F4D-8652-0353-4ABB-1251F2B89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703" y="1556792"/>
            <a:ext cx="7580572" cy="4752528"/>
          </a:xfrm>
        </p:spPr>
        <p:txBody>
          <a:bodyPr/>
          <a:lstStyle/>
          <a:p>
            <a:r>
              <a:rPr lang="cs-CZ" dirty="0"/>
              <a:t>Jednotné datové úložiště</a:t>
            </a:r>
          </a:p>
          <a:p>
            <a:pPr lvl="1"/>
            <a:r>
              <a:rPr lang="cs-CZ" dirty="0"/>
              <a:t>Data vždy aktuální a uložena jen jednou</a:t>
            </a:r>
          </a:p>
          <a:p>
            <a:pPr lvl="1"/>
            <a:r>
              <a:rPr lang="cs-CZ" dirty="0"/>
              <a:t>Řízený přístup, verzování, historie</a:t>
            </a:r>
          </a:p>
          <a:p>
            <a:r>
              <a:rPr lang="cs-CZ" dirty="0"/>
              <a:t>Struktura a označování dat </a:t>
            </a:r>
          </a:p>
          <a:p>
            <a:pPr lvl="1"/>
            <a:r>
              <a:rPr lang="cs-CZ" dirty="0"/>
              <a:t>Kódované a nekódované adresáře/soubory</a:t>
            </a:r>
          </a:p>
          <a:p>
            <a:pPr lvl="1"/>
            <a:r>
              <a:rPr lang="cs-CZ" dirty="0"/>
              <a:t>Nastavení dle ISO, vyhlášky (SM11), apod.</a:t>
            </a:r>
          </a:p>
          <a:p>
            <a:r>
              <a:rPr lang="cs-CZ" dirty="0"/>
              <a:t>Připomínky, úkoly, změny</a:t>
            </a:r>
          </a:p>
          <a:p>
            <a:pPr lvl="1"/>
            <a:r>
              <a:rPr lang="cs-CZ" dirty="0"/>
              <a:t>CZ/SK formuláře, přiřazení, notifikace</a:t>
            </a:r>
          </a:p>
          <a:p>
            <a:r>
              <a:rPr lang="cs-CZ" dirty="0"/>
              <a:t>Zobrazení 3D a převod do IFC</a:t>
            </a:r>
          </a:p>
          <a:p>
            <a:pPr lvl="1"/>
            <a:r>
              <a:rPr lang="cs-CZ" dirty="0"/>
              <a:t>Integrovaný 3D prohlížeč a IFC export</a:t>
            </a:r>
          </a:p>
          <a:p>
            <a:pPr lvl="1"/>
            <a:endParaRPr lang="cs-CZ" dirty="0"/>
          </a:p>
          <a:p>
            <a:pPr lvl="1"/>
            <a:endParaRPr lang="sk-SK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D580215-799B-EB9C-10B5-DBDDE9F2F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CDE </a:t>
            </a:r>
            <a:r>
              <a:rPr lang="sk-SK" dirty="0" err="1"/>
              <a:t>PWise</a:t>
            </a:r>
            <a:r>
              <a:rPr lang="sk-SK" dirty="0"/>
              <a:t> – </a:t>
            </a:r>
            <a:r>
              <a:rPr lang="sk-SK" dirty="0" err="1"/>
              <a:t>požadavky</a:t>
            </a:r>
            <a:r>
              <a:rPr lang="sk-SK" dirty="0"/>
              <a:t> </a:t>
            </a:r>
            <a:r>
              <a:rPr lang="sk-SK" dirty="0" err="1"/>
              <a:t>dle</a:t>
            </a:r>
            <a:r>
              <a:rPr lang="sk-SK" dirty="0"/>
              <a:t> ISO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F6F7A8A7-9815-22F5-A4FC-3B2EDF0962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20236" y="1104342"/>
            <a:ext cx="2514683" cy="246063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75FC2440-A607-00C1-BA18-4D97387828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2213" y="1457777"/>
            <a:ext cx="2295525" cy="196331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28">
            <a:extLst>
              <a:ext uri="{FF2B5EF4-FFF2-40B4-BE49-F238E27FC236}">
                <a16:creationId xmlns:a16="http://schemas.microsoft.com/office/drawing/2014/main" id="{8A708757-BDDA-1A9B-EE7D-F66FEC1073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3325" y="3784688"/>
            <a:ext cx="4481594" cy="31426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251FBEFA-C2E8-D76F-BF9A-796F323D48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70375" y="4226470"/>
            <a:ext cx="2414404" cy="246063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088CF6E6-EEA3-03E8-D31F-3ABD46C01E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17572" y="5238914"/>
            <a:ext cx="3200400" cy="157570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Picture 9">
            <a:extLst>
              <a:ext uri="{FF2B5EF4-FFF2-40B4-BE49-F238E27FC236}">
                <a16:creationId xmlns:a16="http://schemas.microsoft.com/office/drawing/2014/main" id="{29EDDD5D-0222-B9FB-D7BB-DCB251B9A3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93922" y="4433538"/>
            <a:ext cx="964506" cy="134506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98241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NGs 02 - 2023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Control xmlns="http://schemas.microsoft.com/VisualStudio/2011/storyboarding/control/v1.0">
  <Id Name="System.Storyboarding.Common.SearchBox" RevisionId="68ea164d-c1de-47a5-804f-d4d1290fa524" Stencil="System.Storyboarding.Common" StencilRevisionId="68ea164d-c1de-47a5-804f-d4d1290fa524" StencilVersion="0.1"/>
</Control>
</file>

<file path=customXml/item10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1.xml><?xml version="1.0" encoding="utf-8"?>
<Control xmlns="http://schemas.microsoft.com/VisualStudio/2011/storyboarding/control/v1.0">
  <Id Name="System.Storyboarding.Common.Breadcrumb" RevisionId="68ea164d-c1de-47a5-804f-d4d1290fa524" Stencil="System.Storyboarding.Common" StencilRevisionId="68ea164d-c1de-47a5-804f-d4d1290fa524" StencilVersion="0.1"/>
</Control>
</file>

<file path=customXml/item12.xml><?xml version="1.0" encoding="utf-8"?>
<Control xmlns="http://schemas.microsoft.com/VisualStudio/2011/storyboarding/control/v1.0">
  <Id Name="System.Storyboarding.Common.Text" RevisionId="68ea164d-c1de-47a5-804f-d4d1290fa524" Stencil="System.Storyboarding.Common" StencilRevisionId="68ea164d-c1de-47a5-804f-d4d1290fa524" StencilVersion="0.1"/>
</Control>
</file>

<file path=customXml/item13.xml><?xml version="1.0" encoding="utf-8"?>
<Control xmlns="http://schemas.microsoft.com/VisualStudio/2011/storyboarding/control/v1.0">
  <Id Name="System.Storyboarding.Common.DropdownBox" RevisionId="68ea164d-c1de-47a5-804f-d4d1290fa524" Stencil="System.Storyboarding.Common" StencilRevisionId="68ea164d-c1de-47a5-804f-d4d1290fa524" StencilVersion="0.1"/>
</Control>
</file>

<file path=customXml/item14.xml><?xml version="1.0" encoding="utf-8"?>
<Control xmlns="http://schemas.microsoft.com/VisualStudio/2011/storyboarding/control/v1.0">
  <Id Name="System.Storyboarding.Icons.FolderOpen" RevisionId="05cd6d03-c0b2-488e-98a7-d68de69a2cfc" Stencil="System.Storyboarding.Icons" StencilRevisionId="05cd6d03-c0b2-488e-98a7-d68de69a2cfc" StencilVersion="0.1"/>
</Control>
</file>

<file path=customXml/item15.xml><?xml version="1.0" encoding="utf-8"?>
<Control xmlns="http://schemas.microsoft.com/VisualStudio/2011/storyboarding/control/v1.0">
  <Id Name="System.Storyboarding.Common.Text" RevisionId="68ea164d-c1de-47a5-804f-d4d1290fa524" Stencil="System.Storyboarding.Common" StencilRevisionId="68ea164d-c1de-47a5-804f-d4d1290fa524" StencilVersion="0.1"/>
</Control>
</file>

<file path=customXml/item16.xml><?xml version="1.0" encoding="utf-8"?>
<Control xmlns="http://schemas.microsoft.com/VisualStudio/2011/storyboarding/control/v1.0">
  <Id Name="System.Storyboarding.Media.Image" RevisionId="658c0869-8ded-44f2-a68a-f8e8fcb7d3bd" Stencil="System.Storyboarding.Media" StencilRevisionId="658c0869-8ded-44f2-a68a-f8e8fcb7d3bd" StencilVersion="0.1"/>
</Control>
</file>

<file path=customXml/item2.xml><?xml version="1.0" encoding="utf-8"?>
<Control xmlns="http://schemas.microsoft.com/VisualStudio/2011/storyboarding/control/v1.0">
  <Id Name="System.Storyboarding.Common.Text" RevisionId="68ea164d-c1de-47a5-804f-d4d1290fa524" Stencil="System.Storyboarding.Common" StencilRevisionId="68ea164d-c1de-47a5-804f-d4d1290fa524" StencilVersion="0.1"/>
</Control>
</file>

<file path=customXml/item3.xml><?xml version="1.0" encoding="utf-8"?>
<Control xmlns="http://schemas.microsoft.com/VisualStudio/2011/storyboarding/control/v1.0">
  <Id Name="System.Storyboarding.Common.Text" RevisionId="68ea164d-c1de-47a5-804f-d4d1290fa524" Stencil="System.Storyboarding.Common" StencilRevisionId="68ea164d-c1de-47a5-804f-d4d1290fa524" StencilVersion="0.1"/>
</Control>
</file>

<file path=customXml/item4.xml><?xml version="1.0" encoding="utf-8"?>
<Control xmlns="http://schemas.microsoft.com/VisualStudio/2011/storyboarding/control/v1.0">
  <Id Name="System.Storyboarding.Common.Text" RevisionId="68ea164d-c1de-47a5-804f-d4d1290fa524" Stencil="System.Storyboarding.Common" StencilRevisionId="68ea164d-c1de-47a5-804f-d4d1290fa524" StencilVersion="0.1"/>
</Control>
</file>

<file path=customXml/item5.xml><?xml version="1.0" encoding="utf-8"?>
<Control xmlns="http://schemas.microsoft.com/VisualStudio/2011/storyboarding/control/v1.0">
  <Id Name="System.Storyboarding.Common.Text" RevisionId="68ea164d-c1de-47a5-804f-d4d1290fa524" Stencil="System.Storyboarding.Common" StencilRevisionId="68ea164d-c1de-47a5-804f-d4d1290fa524" StencilVersion="0.1"/>
</Control>
</file>

<file path=customXml/item6.xml><?xml version="1.0" encoding="utf-8"?>
<Control xmlns="http://schemas.microsoft.com/VisualStudio/2011/storyboarding/control">
  <Id Name="System.Storyboarding.Backgrounds.SharePoint" Revision="1" Stencil="System.Storyboarding.Backgrounds" StencilVersion="0.1"/>
</Control>
</file>

<file path=customXml/item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abd1849-c5ba-4b64-8e39-30dd411092ab">
      <Terms xmlns="http://schemas.microsoft.com/office/infopath/2007/PartnerControls"/>
    </lcf76f155ced4ddcb4097134ff3c332f>
    <TaxCatchAll xmlns="0c222159-8ed3-48b0-a4b8-b931d0f32d33" xsi:nil="true"/>
  </documentManagement>
</p:properties>
</file>

<file path=customXml/item8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EE53F8208721F40820A6DE7F22D2889" ma:contentTypeVersion="16" ma:contentTypeDescription="Umožňuje vytvoriť nový dokument." ma:contentTypeScope="" ma:versionID="0d89b731e62665346cae925abb110682">
  <xsd:schema xmlns:xsd="http://www.w3.org/2001/XMLSchema" xmlns:xs="http://www.w3.org/2001/XMLSchema" xmlns:p="http://schemas.microsoft.com/office/2006/metadata/properties" xmlns:ns2="5abd1849-c5ba-4b64-8e39-30dd411092ab" xmlns:ns3="0c222159-8ed3-48b0-a4b8-b931d0f32d33" targetNamespace="http://schemas.microsoft.com/office/2006/metadata/properties" ma:root="true" ma:fieldsID="a7d9a9551223dbe3ac5751dcbcade5ab" ns2:_="" ns3:_="">
    <xsd:import namespace="5abd1849-c5ba-4b64-8e39-30dd411092ab"/>
    <xsd:import namespace="0c222159-8ed3-48b0-a4b8-b931d0f32d3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bd1849-c5ba-4b64-8e39-30dd411092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Značky obrázka" ma:readOnly="false" ma:fieldId="{5cf76f15-5ced-4ddc-b409-7134ff3c332f}" ma:taxonomyMulti="true" ma:sspId="8cea6b79-919c-4477-a682-a41562b3ab1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222159-8ed3-48b0-a4b8-b931d0f32d33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612ccc73-e03a-460c-bc91-45e4fbc7db27}" ma:internalName="TaxCatchAll" ma:showField="CatchAllData" ma:web="0c222159-8ed3-48b0-a4b8-b931d0f32d3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Zdieľa sa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Zdieľané s podrobnosťa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9.xml><?xml version="1.0" encoding="utf-8"?>
<Control xmlns="http://schemas.microsoft.com/VisualStudio/2011/storyboarding/control/v1.0">
  <Id Name="System.Storyboarding.Icons.Help" RevisionId="05cd6d03-c0b2-488e-98a7-d68de69a2cfc" Stencil="System.Storyboarding.Icons" StencilRevisionId="05cd6d03-c0b2-488e-98a7-d68de69a2cfc" StencilVersion="0.1"/>
</Control>
</file>

<file path=customXml/itemProps1.xml><?xml version="1.0" encoding="utf-8"?>
<ds:datastoreItem xmlns:ds="http://schemas.openxmlformats.org/officeDocument/2006/customXml" ds:itemID="{AB8AF5A6-FA45-4246-A67D-74215671FBEF}">
  <ds:schemaRefs>
    <ds:schemaRef ds:uri="http://schemas.microsoft.com/VisualStudio/2011/storyboarding/control/v1.0"/>
  </ds:schemaRefs>
</ds:datastoreItem>
</file>

<file path=customXml/itemProps10.xml><?xml version="1.0" encoding="utf-8"?>
<ds:datastoreItem xmlns:ds="http://schemas.openxmlformats.org/officeDocument/2006/customXml" ds:itemID="{E1B4178E-F43D-4468-9E96-D2DE35A680B8}">
  <ds:schemaRefs>
    <ds:schemaRef ds:uri="http://schemas.microsoft.com/sharepoint/v3/contenttype/forms"/>
  </ds:schemaRefs>
</ds:datastoreItem>
</file>

<file path=customXml/itemProps11.xml><?xml version="1.0" encoding="utf-8"?>
<ds:datastoreItem xmlns:ds="http://schemas.openxmlformats.org/officeDocument/2006/customXml" ds:itemID="{2ED57B16-65F0-4D88-8FC8-86653DF414F3}">
  <ds:schemaRefs>
    <ds:schemaRef ds:uri="http://schemas.microsoft.com/VisualStudio/2011/storyboarding/control/v1.0"/>
  </ds:schemaRefs>
</ds:datastoreItem>
</file>

<file path=customXml/itemProps12.xml><?xml version="1.0" encoding="utf-8"?>
<ds:datastoreItem xmlns:ds="http://schemas.openxmlformats.org/officeDocument/2006/customXml" ds:itemID="{D876FCC0-9E7A-48B1-8E50-1A0759F74E0A}">
  <ds:schemaRefs>
    <ds:schemaRef ds:uri="http://schemas.microsoft.com/VisualStudio/2011/storyboarding/control/v1.0"/>
  </ds:schemaRefs>
</ds:datastoreItem>
</file>

<file path=customXml/itemProps13.xml><?xml version="1.0" encoding="utf-8"?>
<ds:datastoreItem xmlns:ds="http://schemas.openxmlformats.org/officeDocument/2006/customXml" ds:itemID="{5A6F5145-09F5-421E-ABA8-035D9DF59D73}">
  <ds:schemaRefs>
    <ds:schemaRef ds:uri="http://schemas.microsoft.com/VisualStudio/2011/storyboarding/control/v1.0"/>
  </ds:schemaRefs>
</ds:datastoreItem>
</file>

<file path=customXml/itemProps14.xml><?xml version="1.0" encoding="utf-8"?>
<ds:datastoreItem xmlns:ds="http://schemas.openxmlformats.org/officeDocument/2006/customXml" ds:itemID="{6CA1E503-3BE5-48F9-8903-1F5A0E5B53FA}">
  <ds:schemaRefs>
    <ds:schemaRef ds:uri="http://schemas.microsoft.com/VisualStudio/2011/storyboarding/control/v1.0"/>
  </ds:schemaRefs>
</ds:datastoreItem>
</file>

<file path=customXml/itemProps15.xml><?xml version="1.0" encoding="utf-8"?>
<ds:datastoreItem xmlns:ds="http://schemas.openxmlformats.org/officeDocument/2006/customXml" ds:itemID="{05C8BB45-782C-4141-A21F-408D72D18D5D}">
  <ds:schemaRefs>
    <ds:schemaRef ds:uri="http://schemas.microsoft.com/VisualStudio/2011/storyboarding/control/v1.0"/>
  </ds:schemaRefs>
</ds:datastoreItem>
</file>

<file path=customXml/itemProps16.xml><?xml version="1.0" encoding="utf-8"?>
<ds:datastoreItem xmlns:ds="http://schemas.openxmlformats.org/officeDocument/2006/customXml" ds:itemID="{366DA436-CE30-453F-9CC1-28AD3B50F144}">
  <ds:schemaRefs>
    <ds:schemaRef ds:uri="http://schemas.microsoft.com/VisualStudio/2011/storyboarding/control/v1.0"/>
  </ds:schemaRefs>
</ds:datastoreItem>
</file>

<file path=customXml/itemProps2.xml><?xml version="1.0" encoding="utf-8"?>
<ds:datastoreItem xmlns:ds="http://schemas.openxmlformats.org/officeDocument/2006/customXml" ds:itemID="{6089AD14-2AFF-487A-A99A-106B05215CC5}">
  <ds:schemaRefs>
    <ds:schemaRef ds:uri="http://schemas.microsoft.com/VisualStudio/2011/storyboarding/control/v1.0"/>
  </ds:schemaRefs>
</ds:datastoreItem>
</file>

<file path=customXml/itemProps3.xml><?xml version="1.0" encoding="utf-8"?>
<ds:datastoreItem xmlns:ds="http://schemas.openxmlformats.org/officeDocument/2006/customXml" ds:itemID="{E83CE332-ECC5-4BAC-A734-C260BE747A0D}">
  <ds:schemaRefs>
    <ds:schemaRef ds:uri="http://schemas.microsoft.com/VisualStudio/2011/storyboarding/control/v1.0"/>
  </ds:schemaRefs>
</ds:datastoreItem>
</file>

<file path=customXml/itemProps4.xml><?xml version="1.0" encoding="utf-8"?>
<ds:datastoreItem xmlns:ds="http://schemas.openxmlformats.org/officeDocument/2006/customXml" ds:itemID="{4475BC4D-1BB3-42EE-94C9-1B162D8BAFED}">
  <ds:schemaRefs>
    <ds:schemaRef ds:uri="http://schemas.microsoft.com/VisualStudio/2011/storyboarding/control/v1.0"/>
  </ds:schemaRefs>
</ds:datastoreItem>
</file>

<file path=customXml/itemProps5.xml><?xml version="1.0" encoding="utf-8"?>
<ds:datastoreItem xmlns:ds="http://schemas.openxmlformats.org/officeDocument/2006/customXml" ds:itemID="{BCFDDF06-4D2E-4D6D-9A1B-C447B3F4EA67}">
  <ds:schemaRefs>
    <ds:schemaRef ds:uri="http://schemas.microsoft.com/VisualStudio/2011/storyboarding/control/v1.0"/>
  </ds:schemaRefs>
</ds:datastoreItem>
</file>

<file path=customXml/itemProps6.xml><?xml version="1.0" encoding="utf-8"?>
<ds:datastoreItem xmlns:ds="http://schemas.openxmlformats.org/officeDocument/2006/customXml" ds:itemID="{B64DAF73-E72D-4922-A371-F36E76D5BF01}">
  <ds:schemaRefs>
    <ds:schemaRef ds:uri="http://schemas.microsoft.com/VisualStudio/2011/storyboarding/control"/>
  </ds:schemaRefs>
</ds:datastoreItem>
</file>

<file path=customXml/itemProps7.xml><?xml version="1.0" encoding="utf-8"?>
<ds:datastoreItem xmlns:ds="http://schemas.openxmlformats.org/officeDocument/2006/customXml" ds:itemID="{93AC2399-F5B1-41EA-8E30-DAE859688A73}">
  <ds:schemaRefs>
    <ds:schemaRef ds:uri="0c222159-8ed3-48b0-a4b8-b931d0f32d33"/>
    <ds:schemaRef ds:uri="5abd1849-c5ba-4b64-8e39-30dd411092a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8.xml><?xml version="1.0" encoding="utf-8"?>
<ds:datastoreItem xmlns:ds="http://schemas.openxmlformats.org/officeDocument/2006/customXml" ds:itemID="{DE9AA17E-BCFE-464D-A132-F30708529B0C}"/>
</file>

<file path=customXml/itemProps9.xml><?xml version="1.0" encoding="utf-8"?>
<ds:datastoreItem xmlns:ds="http://schemas.openxmlformats.org/officeDocument/2006/customXml" ds:itemID="{E8B65369-76D4-44B9-8CEB-D454AC76CCEB}">
  <ds:schemaRefs>
    <ds:schemaRef ds:uri="http://schemas.microsoft.com/VisualStudio/2011/storyboarding/control/v1.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</TotalTime>
  <Words>565</Words>
  <Application>Microsoft Office PowerPoint</Application>
  <PresentationFormat>Širokoúhlá obrazovka</PresentationFormat>
  <Paragraphs>119</Paragraphs>
  <Slides>13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20" baseType="lpstr">
      <vt:lpstr>Arial</vt:lpstr>
      <vt:lpstr>Calibri</vt:lpstr>
      <vt:lpstr>Courier New</vt:lpstr>
      <vt:lpstr>Segoe UI Light</vt:lpstr>
      <vt:lpstr>Univers</vt:lpstr>
      <vt:lpstr>Univers 47 CondensedLight</vt:lpstr>
      <vt:lpstr>1_Motív Office</vt:lpstr>
      <vt:lpstr>Bentley licencie pre služby (CDE pro segment SMB)</vt:lpstr>
      <vt:lpstr>CDE pro segment SMB</vt:lpstr>
      <vt:lpstr>Aktuální nabídka Bentley služeb</vt:lpstr>
      <vt:lpstr>BIM je stále aktuálnějším tématem</vt:lpstr>
      <vt:lpstr>CDE nutnou součástí projekce (BEP)</vt:lpstr>
      <vt:lpstr>CDE PWise pro menší projekty a firmy</vt:lpstr>
      <vt:lpstr>CDE PWise – jednoduchá instalace</vt:lpstr>
      <vt:lpstr>CDE PWise – intuitivní rozhraní</vt:lpstr>
      <vt:lpstr>CDE PWise – požadavky dle ISO</vt:lpstr>
      <vt:lpstr>CDE PWise pro menší projekty a firmy</vt:lpstr>
      <vt:lpstr>Upgrade na firemní verzi ProjectWise</vt:lpstr>
      <vt:lpstr>CDE pro segment SMB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NADPIS</dc:title>
  <dc:creator>Robo</dc:creator>
  <cp:lastModifiedBy>Tomáš Staněk</cp:lastModifiedBy>
  <cp:revision>3</cp:revision>
  <cp:lastPrinted>2016-09-07T14:43:34Z</cp:lastPrinted>
  <dcterms:created xsi:type="dcterms:W3CDTF">2013-04-05T23:55:51Z</dcterms:created>
  <dcterms:modified xsi:type="dcterms:W3CDTF">2025-05-19T15:54:52Z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0x0101000EE53F8208721F40820A6DE7F22D2889</vt:lpwstr>
  </property>
  <property fmtid="{D5CDD505-2E9C-101B-9397-08002B2CF9AE}" pid="3" name="Tfs.IsStoryboard">
    <vt:bool>true</vt:bool>
  </property>
  <property fmtid="{D5CDD505-2E9C-101B-9397-08002B2CF9AE}" pid="4" name="MediaServiceImageTags">
    <vt:lpwstr/>
  </property>
</Properties>
</file>